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1" r:id="rId2"/>
    <p:sldId id="258" r:id="rId3"/>
    <p:sldId id="259" r:id="rId4"/>
    <p:sldId id="260" r:id="rId5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900"/>
    <a:srgbClr val="6D63FF"/>
    <a:srgbClr val="9B6AFF"/>
    <a:srgbClr val="F0ECA5"/>
    <a:srgbClr val="FDC7FF"/>
    <a:srgbClr val="FFDDF3"/>
    <a:srgbClr val="E5C5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36"/>
    <p:restoredTop sz="94643"/>
  </p:normalViewPr>
  <p:slideViewPr>
    <p:cSldViewPr snapToGrid="0">
      <p:cViewPr>
        <p:scale>
          <a:sx n="96" d="100"/>
          <a:sy n="96" d="100"/>
        </p:scale>
        <p:origin x="3128" y="13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60680-B67A-574F-9DC0-70B6B86BB044}" type="datetimeFigureOut">
              <a:rPr lang="fr-FR" smtClean="0"/>
              <a:t>02/03/2026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31F39-8ECA-8242-AC5F-3909F7E2F7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425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60680-B67A-574F-9DC0-70B6B86BB044}" type="datetimeFigureOut">
              <a:rPr lang="fr-FR" smtClean="0"/>
              <a:t>02/03/2026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31F39-8ECA-8242-AC5F-3909F7E2F7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3447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60680-B67A-574F-9DC0-70B6B86BB044}" type="datetimeFigureOut">
              <a:rPr lang="fr-FR" smtClean="0"/>
              <a:t>02/03/2026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31F39-8ECA-8242-AC5F-3909F7E2F7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3526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60680-B67A-574F-9DC0-70B6B86BB044}" type="datetimeFigureOut">
              <a:rPr lang="fr-FR" smtClean="0"/>
              <a:t>02/03/2026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31F39-8ECA-8242-AC5F-3909F7E2F7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9432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82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82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60680-B67A-574F-9DC0-70B6B86BB044}" type="datetimeFigureOut">
              <a:rPr lang="fr-FR" smtClean="0"/>
              <a:t>02/03/2026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31F39-8ECA-8242-AC5F-3909F7E2F7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7306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60680-B67A-574F-9DC0-70B6B86BB044}" type="datetimeFigureOut">
              <a:rPr lang="fr-FR" smtClean="0"/>
              <a:t>02/03/2026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31F39-8ECA-8242-AC5F-3909F7E2F7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7782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60680-B67A-574F-9DC0-70B6B86BB044}" type="datetimeFigureOut">
              <a:rPr lang="fr-FR" smtClean="0"/>
              <a:t>02/03/2026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31F39-8ECA-8242-AC5F-3909F7E2F7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235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60680-B67A-574F-9DC0-70B6B86BB044}" type="datetimeFigureOut">
              <a:rPr lang="fr-FR" smtClean="0"/>
              <a:t>02/03/2026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31F39-8ECA-8242-AC5F-3909F7E2F7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2029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60680-B67A-574F-9DC0-70B6B86BB044}" type="datetimeFigureOut">
              <a:rPr lang="fr-FR" smtClean="0"/>
              <a:t>02/03/2026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31F39-8ECA-8242-AC5F-3909F7E2F7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6854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60680-B67A-574F-9DC0-70B6B86BB044}" type="datetimeFigureOut">
              <a:rPr lang="fr-FR" smtClean="0"/>
              <a:t>02/03/2026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31F39-8ECA-8242-AC5F-3909F7E2F7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3048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60680-B67A-574F-9DC0-70B6B86BB044}" type="datetimeFigureOut">
              <a:rPr lang="fr-FR" smtClean="0"/>
              <a:t>02/03/2026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31F39-8ECA-8242-AC5F-3909F7E2F7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7051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560680-B67A-574F-9DC0-70B6B86BB044}" type="datetimeFigureOut">
              <a:rPr lang="fr-FR" smtClean="0"/>
              <a:t>02/03/2026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F31F39-8ECA-8242-AC5F-3909F7E2F7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6917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80000"/>
                <a:lumOff val="20000"/>
                <a:alpha val="54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1194301-61A7-4D1D-CA49-EA2EC46562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 2">
            <a:extLst>
              <a:ext uri="{FF2B5EF4-FFF2-40B4-BE49-F238E27FC236}">
                <a16:creationId xmlns:a16="http://schemas.microsoft.com/office/drawing/2014/main" id="{10D8ECF0-5942-16DC-3732-077075F0459D}"/>
              </a:ext>
            </a:extLst>
          </p:cNvPr>
          <p:cNvGrpSpPr/>
          <p:nvPr/>
        </p:nvGrpSpPr>
        <p:grpSpPr>
          <a:xfrm>
            <a:off x="609979" y="914695"/>
            <a:ext cx="11581641" cy="7771810"/>
            <a:chOff x="784418" y="350201"/>
            <a:chExt cx="11581641" cy="7771810"/>
          </a:xfrm>
        </p:grpSpPr>
        <p:pic>
          <p:nvPicPr>
            <p:cNvPr id="4" name="Image 3" descr="Une image contenant horloge, dessin humoristique, Horloge murale, intérieur&#10;&#10;Le contenu généré par l’IA peut être incorrect.">
              <a:extLst>
                <a:ext uri="{FF2B5EF4-FFF2-40B4-BE49-F238E27FC236}">
                  <a16:creationId xmlns:a16="http://schemas.microsoft.com/office/drawing/2014/main" id="{43D21256-2243-E853-3898-8749675D04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4418" y="2878811"/>
              <a:ext cx="5243200" cy="5243200"/>
            </a:xfrm>
            <a:prstGeom prst="rect">
              <a:avLst/>
            </a:prstGeom>
            <a:effectLst>
              <a:innerShdw blurRad="444500">
                <a:prstClr val="black"/>
              </a:innerShdw>
            </a:effectLst>
          </p:spPr>
        </p:pic>
        <p:sp>
          <p:nvSpPr>
            <p:cNvPr id="12" name="Zone de texte 3">
              <a:extLst>
                <a:ext uri="{FF2B5EF4-FFF2-40B4-BE49-F238E27FC236}">
                  <a16:creationId xmlns:a16="http://schemas.microsoft.com/office/drawing/2014/main" id="{FB99682A-9736-1376-C0C1-E5D6709DFDDA}"/>
                </a:ext>
              </a:extLst>
            </p:cNvPr>
            <p:cNvSpPr txBox="1"/>
            <p:nvPr/>
          </p:nvSpPr>
          <p:spPr>
            <a:xfrm>
              <a:off x="6788219" y="2878811"/>
              <a:ext cx="5577840" cy="5243200"/>
            </a:xfrm>
            <a:custGeom>
              <a:avLst/>
              <a:gdLst>
                <a:gd name="csX0" fmla="*/ 0 w 5577840"/>
                <a:gd name="csY0" fmla="*/ 0 h 5243200"/>
                <a:gd name="csX1" fmla="*/ 502006 w 5577840"/>
                <a:gd name="csY1" fmla="*/ 0 h 5243200"/>
                <a:gd name="csX2" fmla="*/ 892454 w 5577840"/>
                <a:gd name="csY2" fmla="*/ 0 h 5243200"/>
                <a:gd name="csX3" fmla="*/ 1561795 w 5577840"/>
                <a:gd name="csY3" fmla="*/ 0 h 5243200"/>
                <a:gd name="csX4" fmla="*/ 2063801 w 5577840"/>
                <a:gd name="csY4" fmla="*/ 0 h 5243200"/>
                <a:gd name="csX5" fmla="*/ 2565806 w 5577840"/>
                <a:gd name="csY5" fmla="*/ 0 h 5243200"/>
                <a:gd name="csX6" fmla="*/ 3235147 w 5577840"/>
                <a:gd name="csY6" fmla="*/ 0 h 5243200"/>
                <a:gd name="csX7" fmla="*/ 3681374 w 5577840"/>
                <a:gd name="csY7" fmla="*/ 0 h 5243200"/>
                <a:gd name="csX8" fmla="*/ 4350715 w 5577840"/>
                <a:gd name="csY8" fmla="*/ 0 h 5243200"/>
                <a:gd name="csX9" fmla="*/ 5020056 w 5577840"/>
                <a:gd name="csY9" fmla="*/ 0 h 5243200"/>
                <a:gd name="csX10" fmla="*/ 5577840 w 5577840"/>
                <a:gd name="csY10" fmla="*/ 0 h 5243200"/>
                <a:gd name="csX11" fmla="*/ 5577840 w 5577840"/>
                <a:gd name="csY11" fmla="*/ 687442 h 5243200"/>
                <a:gd name="csX12" fmla="*/ 5577840 w 5577840"/>
                <a:gd name="csY12" fmla="*/ 1322452 h 5243200"/>
                <a:gd name="csX13" fmla="*/ 5577840 w 5577840"/>
                <a:gd name="csY13" fmla="*/ 1747733 h 5243200"/>
                <a:gd name="csX14" fmla="*/ 5577840 w 5577840"/>
                <a:gd name="csY14" fmla="*/ 2330311 h 5243200"/>
                <a:gd name="csX15" fmla="*/ 5577840 w 5577840"/>
                <a:gd name="csY15" fmla="*/ 2912889 h 5243200"/>
                <a:gd name="csX16" fmla="*/ 5577840 w 5577840"/>
                <a:gd name="csY16" fmla="*/ 3495467 h 5243200"/>
                <a:gd name="csX17" fmla="*/ 5577840 w 5577840"/>
                <a:gd name="csY17" fmla="*/ 4130476 h 5243200"/>
                <a:gd name="csX18" fmla="*/ 5577840 w 5577840"/>
                <a:gd name="csY18" fmla="*/ 5243200 h 5243200"/>
                <a:gd name="csX19" fmla="*/ 4964278 w 5577840"/>
                <a:gd name="csY19" fmla="*/ 5243200 h 5243200"/>
                <a:gd name="csX20" fmla="*/ 4518050 w 5577840"/>
                <a:gd name="csY20" fmla="*/ 5243200 h 5243200"/>
                <a:gd name="csX21" fmla="*/ 3848710 w 5577840"/>
                <a:gd name="csY21" fmla="*/ 5243200 h 5243200"/>
                <a:gd name="csX22" fmla="*/ 3290926 w 5577840"/>
                <a:gd name="csY22" fmla="*/ 5243200 h 5243200"/>
                <a:gd name="csX23" fmla="*/ 2844698 w 5577840"/>
                <a:gd name="csY23" fmla="*/ 5243200 h 5243200"/>
                <a:gd name="csX24" fmla="*/ 2286914 w 5577840"/>
                <a:gd name="csY24" fmla="*/ 5243200 h 5243200"/>
                <a:gd name="csX25" fmla="*/ 1896466 w 5577840"/>
                <a:gd name="csY25" fmla="*/ 5243200 h 5243200"/>
                <a:gd name="csX26" fmla="*/ 1506017 w 5577840"/>
                <a:gd name="csY26" fmla="*/ 5243200 h 5243200"/>
                <a:gd name="csX27" fmla="*/ 948233 w 5577840"/>
                <a:gd name="csY27" fmla="*/ 5243200 h 5243200"/>
                <a:gd name="csX28" fmla="*/ 502006 w 5577840"/>
                <a:gd name="csY28" fmla="*/ 5243200 h 5243200"/>
                <a:gd name="csX29" fmla="*/ 0 w 5577840"/>
                <a:gd name="csY29" fmla="*/ 5243200 h 5243200"/>
                <a:gd name="csX30" fmla="*/ 0 w 5577840"/>
                <a:gd name="csY30" fmla="*/ 4765486 h 5243200"/>
                <a:gd name="csX31" fmla="*/ 0 w 5577840"/>
                <a:gd name="csY31" fmla="*/ 4340204 h 5243200"/>
                <a:gd name="csX32" fmla="*/ 0 w 5577840"/>
                <a:gd name="csY32" fmla="*/ 3705195 h 5243200"/>
                <a:gd name="csX33" fmla="*/ 0 w 5577840"/>
                <a:gd name="csY33" fmla="*/ 3227481 h 5243200"/>
                <a:gd name="csX34" fmla="*/ 0 w 5577840"/>
                <a:gd name="csY34" fmla="*/ 2592471 h 5243200"/>
                <a:gd name="csX35" fmla="*/ 0 w 5577840"/>
                <a:gd name="csY35" fmla="*/ 1905029 h 5243200"/>
                <a:gd name="csX36" fmla="*/ 0 w 5577840"/>
                <a:gd name="csY36" fmla="*/ 1374884 h 5243200"/>
                <a:gd name="csX37" fmla="*/ 0 w 5577840"/>
                <a:gd name="csY37" fmla="*/ 687442 h 5243200"/>
                <a:gd name="csX38" fmla="*/ 0 w 5577840"/>
                <a:gd name="csY38" fmla="*/ 0 h 524320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  <a:cxn ang="0">
                  <a:pos x="csX28" y="csY28"/>
                </a:cxn>
                <a:cxn ang="0">
                  <a:pos x="csX29" y="csY29"/>
                </a:cxn>
                <a:cxn ang="0">
                  <a:pos x="csX30" y="csY30"/>
                </a:cxn>
                <a:cxn ang="0">
                  <a:pos x="csX31" y="csY31"/>
                </a:cxn>
                <a:cxn ang="0">
                  <a:pos x="csX32" y="csY32"/>
                </a:cxn>
                <a:cxn ang="0">
                  <a:pos x="csX33" y="csY33"/>
                </a:cxn>
                <a:cxn ang="0">
                  <a:pos x="csX34" y="csY34"/>
                </a:cxn>
                <a:cxn ang="0">
                  <a:pos x="csX35" y="csY35"/>
                </a:cxn>
                <a:cxn ang="0">
                  <a:pos x="csX36" y="csY36"/>
                </a:cxn>
                <a:cxn ang="0">
                  <a:pos x="csX37" y="csY37"/>
                </a:cxn>
                <a:cxn ang="0">
                  <a:pos x="csX38" y="csY38"/>
                </a:cxn>
              </a:cxnLst>
              <a:rect l="l" t="t" r="r" b="b"/>
              <a:pathLst>
                <a:path w="5577840" h="5243200" extrusionOk="0">
                  <a:moveTo>
                    <a:pt x="0" y="0"/>
                  </a:moveTo>
                  <a:cubicBezTo>
                    <a:pt x="104848" y="-40489"/>
                    <a:pt x="369929" y="16833"/>
                    <a:pt x="502006" y="0"/>
                  </a:cubicBezTo>
                  <a:cubicBezTo>
                    <a:pt x="634083" y="-16833"/>
                    <a:pt x="718833" y="7439"/>
                    <a:pt x="892454" y="0"/>
                  </a:cubicBezTo>
                  <a:cubicBezTo>
                    <a:pt x="1066075" y="-7439"/>
                    <a:pt x="1419772" y="36095"/>
                    <a:pt x="1561795" y="0"/>
                  </a:cubicBezTo>
                  <a:cubicBezTo>
                    <a:pt x="1703818" y="-36095"/>
                    <a:pt x="1949909" y="27206"/>
                    <a:pt x="2063801" y="0"/>
                  </a:cubicBezTo>
                  <a:cubicBezTo>
                    <a:pt x="2177693" y="-27206"/>
                    <a:pt x="2456771" y="52277"/>
                    <a:pt x="2565806" y="0"/>
                  </a:cubicBezTo>
                  <a:cubicBezTo>
                    <a:pt x="2674841" y="-52277"/>
                    <a:pt x="3096557" y="18299"/>
                    <a:pt x="3235147" y="0"/>
                  </a:cubicBezTo>
                  <a:cubicBezTo>
                    <a:pt x="3373737" y="-18299"/>
                    <a:pt x="3540535" y="24438"/>
                    <a:pt x="3681374" y="0"/>
                  </a:cubicBezTo>
                  <a:cubicBezTo>
                    <a:pt x="3822213" y="-24438"/>
                    <a:pt x="4053034" y="9324"/>
                    <a:pt x="4350715" y="0"/>
                  </a:cubicBezTo>
                  <a:cubicBezTo>
                    <a:pt x="4648396" y="-9324"/>
                    <a:pt x="4768512" y="28783"/>
                    <a:pt x="5020056" y="0"/>
                  </a:cubicBezTo>
                  <a:cubicBezTo>
                    <a:pt x="5271600" y="-28783"/>
                    <a:pt x="5438308" y="46660"/>
                    <a:pt x="5577840" y="0"/>
                  </a:cubicBezTo>
                  <a:cubicBezTo>
                    <a:pt x="5621199" y="278271"/>
                    <a:pt x="5569494" y="421866"/>
                    <a:pt x="5577840" y="687442"/>
                  </a:cubicBezTo>
                  <a:cubicBezTo>
                    <a:pt x="5586186" y="953018"/>
                    <a:pt x="5551888" y="1125621"/>
                    <a:pt x="5577840" y="1322452"/>
                  </a:cubicBezTo>
                  <a:cubicBezTo>
                    <a:pt x="5603792" y="1519283"/>
                    <a:pt x="5550026" y="1628323"/>
                    <a:pt x="5577840" y="1747733"/>
                  </a:cubicBezTo>
                  <a:cubicBezTo>
                    <a:pt x="5605654" y="1867143"/>
                    <a:pt x="5538593" y="2134444"/>
                    <a:pt x="5577840" y="2330311"/>
                  </a:cubicBezTo>
                  <a:cubicBezTo>
                    <a:pt x="5617087" y="2526178"/>
                    <a:pt x="5558503" y="2679036"/>
                    <a:pt x="5577840" y="2912889"/>
                  </a:cubicBezTo>
                  <a:cubicBezTo>
                    <a:pt x="5597177" y="3146742"/>
                    <a:pt x="5572934" y="3318696"/>
                    <a:pt x="5577840" y="3495467"/>
                  </a:cubicBezTo>
                  <a:cubicBezTo>
                    <a:pt x="5582746" y="3672238"/>
                    <a:pt x="5571952" y="3829124"/>
                    <a:pt x="5577840" y="4130476"/>
                  </a:cubicBezTo>
                  <a:cubicBezTo>
                    <a:pt x="5583728" y="4431828"/>
                    <a:pt x="5493504" y="4927411"/>
                    <a:pt x="5577840" y="5243200"/>
                  </a:cubicBezTo>
                  <a:cubicBezTo>
                    <a:pt x="5272286" y="5250695"/>
                    <a:pt x="5184549" y="5243001"/>
                    <a:pt x="4964278" y="5243200"/>
                  </a:cubicBezTo>
                  <a:cubicBezTo>
                    <a:pt x="4744007" y="5243399"/>
                    <a:pt x="4634553" y="5199377"/>
                    <a:pt x="4518050" y="5243200"/>
                  </a:cubicBezTo>
                  <a:cubicBezTo>
                    <a:pt x="4401547" y="5287023"/>
                    <a:pt x="4178469" y="5238267"/>
                    <a:pt x="3848710" y="5243200"/>
                  </a:cubicBezTo>
                  <a:cubicBezTo>
                    <a:pt x="3518951" y="5248133"/>
                    <a:pt x="3432979" y="5187690"/>
                    <a:pt x="3290926" y="5243200"/>
                  </a:cubicBezTo>
                  <a:cubicBezTo>
                    <a:pt x="3148873" y="5298710"/>
                    <a:pt x="3046336" y="5207915"/>
                    <a:pt x="2844698" y="5243200"/>
                  </a:cubicBezTo>
                  <a:cubicBezTo>
                    <a:pt x="2643060" y="5278485"/>
                    <a:pt x="2400321" y="5209712"/>
                    <a:pt x="2286914" y="5243200"/>
                  </a:cubicBezTo>
                  <a:cubicBezTo>
                    <a:pt x="2173507" y="5276688"/>
                    <a:pt x="2031328" y="5197060"/>
                    <a:pt x="1896466" y="5243200"/>
                  </a:cubicBezTo>
                  <a:cubicBezTo>
                    <a:pt x="1761604" y="5289340"/>
                    <a:pt x="1678551" y="5201339"/>
                    <a:pt x="1506017" y="5243200"/>
                  </a:cubicBezTo>
                  <a:cubicBezTo>
                    <a:pt x="1333483" y="5285061"/>
                    <a:pt x="1118195" y="5192470"/>
                    <a:pt x="948233" y="5243200"/>
                  </a:cubicBezTo>
                  <a:cubicBezTo>
                    <a:pt x="778271" y="5293930"/>
                    <a:pt x="605347" y="5205390"/>
                    <a:pt x="502006" y="5243200"/>
                  </a:cubicBezTo>
                  <a:cubicBezTo>
                    <a:pt x="398665" y="5281010"/>
                    <a:pt x="134072" y="5210997"/>
                    <a:pt x="0" y="5243200"/>
                  </a:cubicBezTo>
                  <a:cubicBezTo>
                    <a:pt x="-954" y="5105083"/>
                    <a:pt x="6223" y="4923118"/>
                    <a:pt x="0" y="4765486"/>
                  </a:cubicBezTo>
                  <a:cubicBezTo>
                    <a:pt x="-6223" y="4607854"/>
                    <a:pt x="17084" y="4520737"/>
                    <a:pt x="0" y="4340204"/>
                  </a:cubicBezTo>
                  <a:cubicBezTo>
                    <a:pt x="-17084" y="4159671"/>
                    <a:pt x="44032" y="3858460"/>
                    <a:pt x="0" y="3705195"/>
                  </a:cubicBezTo>
                  <a:cubicBezTo>
                    <a:pt x="-44032" y="3551930"/>
                    <a:pt x="921" y="3352784"/>
                    <a:pt x="0" y="3227481"/>
                  </a:cubicBezTo>
                  <a:cubicBezTo>
                    <a:pt x="-921" y="3102178"/>
                    <a:pt x="74609" y="2909584"/>
                    <a:pt x="0" y="2592471"/>
                  </a:cubicBezTo>
                  <a:cubicBezTo>
                    <a:pt x="-74609" y="2275358"/>
                    <a:pt x="46529" y="2242007"/>
                    <a:pt x="0" y="1905029"/>
                  </a:cubicBezTo>
                  <a:cubicBezTo>
                    <a:pt x="-46529" y="1568051"/>
                    <a:pt x="16230" y="1580041"/>
                    <a:pt x="0" y="1374884"/>
                  </a:cubicBezTo>
                  <a:cubicBezTo>
                    <a:pt x="-16230" y="1169728"/>
                    <a:pt x="46738" y="1000581"/>
                    <a:pt x="0" y="687442"/>
                  </a:cubicBezTo>
                  <a:cubicBezTo>
                    <a:pt x="-46738" y="374303"/>
                    <a:pt x="56225" y="237006"/>
                    <a:pt x="0" y="0"/>
                  </a:cubicBezTo>
                  <a:close/>
                </a:path>
              </a:pathLst>
            </a:custGeom>
            <a:noFill/>
            <a:ln w="19050">
              <a:noFill/>
              <a:extLst>
                <a:ext uri="{C807C97D-BFC1-408E-A445-0C87EB9F89A2}">
                  <ask:lineSketchStyleProps xmlns:ask="http://schemas.microsoft.com/office/drawing/2018/sketchyshapes" sd="1219033472">
                    <a:prstGeom prst="rect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</p:spPr>
          <p:txBody>
            <a:bodyPr rot="0" spcFirstLastPara="0" vert="horz" wrap="square" lIns="96012" tIns="48006" rIns="96012" bIns="48006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360045" indent="-360045">
                <a:lnSpc>
                  <a:spcPct val="115000"/>
                </a:lnSpc>
                <a:spcAft>
                  <a:spcPts val="840"/>
                </a:spcAft>
                <a:buFont typeface="Wingdings" pitchFamily="2" charset="2"/>
                <a:buChar char="Ø"/>
              </a:pPr>
              <a:r>
                <a:rPr lang="fr-CH" sz="3200" kern="100" spc="105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Tu guides tes camarades en te basant sur le scénarimage.</a:t>
              </a:r>
            </a:p>
            <a:p>
              <a:pPr>
                <a:lnSpc>
                  <a:spcPct val="115000"/>
                </a:lnSpc>
                <a:spcAft>
                  <a:spcPts val="840"/>
                </a:spcAft>
              </a:pPr>
              <a:endParaRPr lang="fr-CH" sz="3200" kern="100" spc="105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endParaRPr>
            </a:p>
            <a:p>
              <a:pPr marL="360045" indent="-360045">
                <a:lnSpc>
                  <a:spcPct val="115000"/>
                </a:lnSpc>
                <a:spcAft>
                  <a:spcPts val="840"/>
                </a:spcAft>
                <a:buFont typeface="Wingdings" pitchFamily="2" charset="2"/>
                <a:buChar char="Ø"/>
              </a:pPr>
              <a:r>
                <a:rPr lang="fr-CH" sz="3200" kern="100" spc="105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Tu vérifie régulièrement le temps qu’il vous reste.</a:t>
              </a:r>
            </a:p>
          </p:txBody>
        </p:sp>
        <p:sp>
          <p:nvSpPr>
            <p:cNvPr id="14" name="Zone de texte 3">
              <a:extLst>
                <a:ext uri="{FF2B5EF4-FFF2-40B4-BE49-F238E27FC236}">
                  <a16:creationId xmlns:a16="http://schemas.microsoft.com/office/drawing/2014/main" id="{257A7F47-069B-9BB5-2F3D-C3E11AEDE424}"/>
                </a:ext>
              </a:extLst>
            </p:cNvPr>
            <p:cNvSpPr txBox="1"/>
            <p:nvPr/>
          </p:nvSpPr>
          <p:spPr>
            <a:xfrm>
              <a:off x="784418" y="350201"/>
              <a:ext cx="11232763" cy="1405965"/>
            </a:xfrm>
            <a:custGeom>
              <a:avLst/>
              <a:gdLst>
                <a:gd name="csX0" fmla="*/ 0 w 11232763"/>
                <a:gd name="csY0" fmla="*/ 0 h 1405965"/>
                <a:gd name="csX1" fmla="*/ 591198 w 11232763"/>
                <a:gd name="csY1" fmla="*/ 0 h 1405965"/>
                <a:gd name="csX2" fmla="*/ 1070068 w 11232763"/>
                <a:gd name="csY2" fmla="*/ 0 h 1405965"/>
                <a:gd name="csX3" fmla="*/ 1661267 w 11232763"/>
                <a:gd name="csY3" fmla="*/ 0 h 1405965"/>
                <a:gd name="csX4" fmla="*/ 2364792 w 11232763"/>
                <a:gd name="csY4" fmla="*/ 0 h 1405965"/>
                <a:gd name="csX5" fmla="*/ 3068318 w 11232763"/>
                <a:gd name="csY5" fmla="*/ 0 h 1405965"/>
                <a:gd name="csX6" fmla="*/ 3771844 w 11232763"/>
                <a:gd name="csY6" fmla="*/ 0 h 1405965"/>
                <a:gd name="csX7" fmla="*/ 4587697 w 11232763"/>
                <a:gd name="csY7" fmla="*/ 0 h 1405965"/>
                <a:gd name="csX8" fmla="*/ 5178895 w 11232763"/>
                <a:gd name="csY8" fmla="*/ 0 h 1405965"/>
                <a:gd name="csX9" fmla="*/ 5882421 w 11232763"/>
                <a:gd name="csY9" fmla="*/ 0 h 1405965"/>
                <a:gd name="csX10" fmla="*/ 6473619 w 11232763"/>
                <a:gd name="csY10" fmla="*/ 0 h 1405965"/>
                <a:gd name="csX11" fmla="*/ 7064817 w 11232763"/>
                <a:gd name="csY11" fmla="*/ 0 h 1405965"/>
                <a:gd name="csX12" fmla="*/ 7656015 w 11232763"/>
                <a:gd name="csY12" fmla="*/ 0 h 1405965"/>
                <a:gd name="csX13" fmla="*/ 7910230 w 11232763"/>
                <a:gd name="csY13" fmla="*/ 0 h 1405965"/>
                <a:gd name="csX14" fmla="*/ 8613756 w 11232763"/>
                <a:gd name="csY14" fmla="*/ 0 h 1405965"/>
                <a:gd name="csX15" fmla="*/ 8867971 w 11232763"/>
                <a:gd name="csY15" fmla="*/ 0 h 1405965"/>
                <a:gd name="csX16" fmla="*/ 9459169 w 11232763"/>
                <a:gd name="csY16" fmla="*/ 0 h 1405965"/>
                <a:gd name="csX17" fmla="*/ 10275022 w 11232763"/>
                <a:gd name="csY17" fmla="*/ 0 h 1405965"/>
                <a:gd name="csX18" fmla="*/ 11232763 w 11232763"/>
                <a:gd name="csY18" fmla="*/ 0 h 1405965"/>
                <a:gd name="csX19" fmla="*/ 11232763 w 11232763"/>
                <a:gd name="csY19" fmla="*/ 482715 h 1405965"/>
                <a:gd name="csX20" fmla="*/ 11232763 w 11232763"/>
                <a:gd name="csY20" fmla="*/ 923250 h 1405965"/>
                <a:gd name="csX21" fmla="*/ 11232763 w 11232763"/>
                <a:gd name="csY21" fmla="*/ 1405965 h 1405965"/>
                <a:gd name="csX22" fmla="*/ 10641565 w 11232763"/>
                <a:gd name="csY22" fmla="*/ 1405965 h 1405965"/>
                <a:gd name="csX23" fmla="*/ 9825712 w 11232763"/>
                <a:gd name="csY23" fmla="*/ 1405965 h 1405965"/>
                <a:gd name="csX24" fmla="*/ 9009858 w 11232763"/>
                <a:gd name="csY24" fmla="*/ 1405965 h 1405965"/>
                <a:gd name="csX25" fmla="*/ 8418660 w 11232763"/>
                <a:gd name="csY25" fmla="*/ 1405965 h 1405965"/>
                <a:gd name="csX26" fmla="*/ 7602807 w 11232763"/>
                <a:gd name="csY26" fmla="*/ 1405965 h 1405965"/>
                <a:gd name="csX27" fmla="*/ 7011609 w 11232763"/>
                <a:gd name="csY27" fmla="*/ 1405965 h 1405965"/>
                <a:gd name="csX28" fmla="*/ 6308083 w 11232763"/>
                <a:gd name="csY28" fmla="*/ 1405965 h 1405965"/>
                <a:gd name="csX29" fmla="*/ 6053868 w 11232763"/>
                <a:gd name="csY29" fmla="*/ 1405965 h 1405965"/>
                <a:gd name="csX30" fmla="*/ 5238015 w 11232763"/>
                <a:gd name="csY30" fmla="*/ 1405965 h 1405965"/>
                <a:gd name="csX31" fmla="*/ 4759144 w 11232763"/>
                <a:gd name="csY31" fmla="*/ 1405965 h 1405965"/>
                <a:gd name="csX32" fmla="*/ 4055619 w 11232763"/>
                <a:gd name="csY32" fmla="*/ 1405965 h 1405965"/>
                <a:gd name="csX33" fmla="*/ 3801403 w 11232763"/>
                <a:gd name="csY33" fmla="*/ 1405965 h 1405965"/>
                <a:gd name="csX34" fmla="*/ 2985550 w 11232763"/>
                <a:gd name="csY34" fmla="*/ 1405965 h 1405965"/>
                <a:gd name="csX35" fmla="*/ 2506680 w 11232763"/>
                <a:gd name="csY35" fmla="*/ 1405965 h 1405965"/>
                <a:gd name="csX36" fmla="*/ 1915482 w 11232763"/>
                <a:gd name="csY36" fmla="*/ 1405965 h 1405965"/>
                <a:gd name="csX37" fmla="*/ 1548939 w 11232763"/>
                <a:gd name="csY37" fmla="*/ 1405965 h 1405965"/>
                <a:gd name="csX38" fmla="*/ 845413 w 11232763"/>
                <a:gd name="csY38" fmla="*/ 1405965 h 1405965"/>
                <a:gd name="csX39" fmla="*/ 0 w 11232763"/>
                <a:gd name="csY39" fmla="*/ 1405965 h 1405965"/>
                <a:gd name="csX40" fmla="*/ 0 w 11232763"/>
                <a:gd name="csY40" fmla="*/ 951370 h 1405965"/>
                <a:gd name="csX41" fmla="*/ 0 w 11232763"/>
                <a:gd name="csY41" fmla="*/ 524894 h 1405965"/>
                <a:gd name="csX42" fmla="*/ 0 w 11232763"/>
                <a:gd name="csY42" fmla="*/ 0 h 140596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  <a:cxn ang="0">
                  <a:pos x="csX28" y="csY28"/>
                </a:cxn>
                <a:cxn ang="0">
                  <a:pos x="csX29" y="csY29"/>
                </a:cxn>
                <a:cxn ang="0">
                  <a:pos x="csX30" y="csY30"/>
                </a:cxn>
                <a:cxn ang="0">
                  <a:pos x="csX31" y="csY31"/>
                </a:cxn>
                <a:cxn ang="0">
                  <a:pos x="csX32" y="csY32"/>
                </a:cxn>
                <a:cxn ang="0">
                  <a:pos x="csX33" y="csY33"/>
                </a:cxn>
                <a:cxn ang="0">
                  <a:pos x="csX34" y="csY34"/>
                </a:cxn>
                <a:cxn ang="0">
                  <a:pos x="csX35" y="csY35"/>
                </a:cxn>
                <a:cxn ang="0">
                  <a:pos x="csX36" y="csY36"/>
                </a:cxn>
                <a:cxn ang="0">
                  <a:pos x="csX37" y="csY37"/>
                </a:cxn>
                <a:cxn ang="0">
                  <a:pos x="csX38" y="csY38"/>
                </a:cxn>
                <a:cxn ang="0">
                  <a:pos x="csX39" y="csY39"/>
                </a:cxn>
                <a:cxn ang="0">
                  <a:pos x="csX40" y="csY40"/>
                </a:cxn>
                <a:cxn ang="0">
                  <a:pos x="csX41" y="csY41"/>
                </a:cxn>
                <a:cxn ang="0">
                  <a:pos x="csX42" y="csY42"/>
                </a:cxn>
              </a:cxnLst>
              <a:rect l="l" t="t" r="r" b="b"/>
              <a:pathLst>
                <a:path w="11232763" h="1405965" fill="none" extrusionOk="0">
                  <a:moveTo>
                    <a:pt x="0" y="0"/>
                  </a:moveTo>
                  <a:cubicBezTo>
                    <a:pt x="143432" y="-43047"/>
                    <a:pt x="340917" y="62867"/>
                    <a:pt x="591198" y="0"/>
                  </a:cubicBezTo>
                  <a:cubicBezTo>
                    <a:pt x="841479" y="-62867"/>
                    <a:pt x="882553" y="25239"/>
                    <a:pt x="1070068" y="0"/>
                  </a:cubicBezTo>
                  <a:cubicBezTo>
                    <a:pt x="1257583" y="-25239"/>
                    <a:pt x="1401277" y="60435"/>
                    <a:pt x="1661267" y="0"/>
                  </a:cubicBezTo>
                  <a:cubicBezTo>
                    <a:pt x="1921257" y="-60435"/>
                    <a:pt x="2205701" y="80834"/>
                    <a:pt x="2364792" y="0"/>
                  </a:cubicBezTo>
                  <a:cubicBezTo>
                    <a:pt x="2523883" y="-80834"/>
                    <a:pt x="2777066" y="58745"/>
                    <a:pt x="3068318" y="0"/>
                  </a:cubicBezTo>
                  <a:cubicBezTo>
                    <a:pt x="3359570" y="-58745"/>
                    <a:pt x="3538945" y="31665"/>
                    <a:pt x="3771844" y="0"/>
                  </a:cubicBezTo>
                  <a:cubicBezTo>
                    <a:pt x="4004743" y="-31665"/>
                    <a:pt x="4212020" y="96388"/>
                    <a:pt x="4587697" y="0"/>
                  </a:cubicBezTo>
                  <a:cubicBezTo>
                    <a:pt x="4963374" y="-96388"/>
                    <a:pt x="4894871" y="46000"/>
                    <a:pt x="5178895" y="0"/>
                  </a:cubicBezTo>
                  <a:cubicBezTo>
                    <a:pt x="5462919" y="-46000"/>
                    <a:pt x="5586273" y="45982"/>
                    <a:pt x="5882421" y="0"/>
                  </a:cubicBezTo>
                  <a:cubicBezTo>
                    <a:pt x="6178569" y="-45982"/>
                    <a:pt x="6337503" y="12892"/>
                    <a:pt x="6473619" y="0"/>
                  </a:cubicBezTo>
                  <a:cubicBezTo>
                    <a:pt x="6609735" y="-12892"/>
                    <a:pt x="6776981" y="36410"/>
                    <a:pt x="7064817" y="0"/>
                  </a:cubicBezTo>
                  <a:cubicBezTo>
                    <a:pt x="7352653" y="-36410"/>
                    <a:pt x="7532224" y="41574"/>
                    <a:pt x="7656015" y="0"/>
                  </a:cubicBezTo>
                  <a:cubicBezTo>
                    <a:pt x="7779806" y="-41574"/>
                    <a:pt x="7848724" y="30459"/>
                    <a:pt x="7910230" y="0"/>
                  </a:cubicBezTo>
                  <a:cubicBezTo>
                    <a:pt x="7971736" y="-30459"/>
                    <a:pt x="8293639" y="65665"/>
                    <a:pt x="8613756" y="0"/>
                  </a:cubicBezTo>
                  <a:cubicBezTo>
                    <a:pt x="8933873" y="-65665"/>
                    <a:pt x="8748740" y="12847"/>
                    <a:pt x="8867971" y="0"/>
                  </a:cubicBezTo>
                  <a:cubicBezTo>
                    <a:pt x="8987203" y="-12847"/>
                    <a:pt x="9208413" y="8709"/>
                    <a:pt x="9459169" y="0"/>
                  </a:cubicBezTo>
                  <a:cubicBezTo>
                    <a:pt x="9709925" y="-8709"/>
                    <a:pt x="9973614" y="52780"/>
                    <a:pt x="10275022" y="0"/>
                  </a:cubicBezTo>
                  <a:cubicBezTo>
                    <a:pt x="10576430" y="-52780"/>
                    <a:pt x="10921721" y="65993"/>
                    <a:pt x="11232763" y="0"/>
                  </a:cubicBezTo>
                  <a:cubicBezTo>
                    <a:pt x="11267004" y="117069"/>
                    <a:pt x="11211324" y="293173"/>
                    <a:pt x="11232763" y="482715"/>
                  </a:cubicBezTo>
                  <a:cubicBezTo>
                    <a:pt x="11254202" y="672257"/>
                    <a:pt x="11198029" y="717564"/>
                    <a:pt x="11232763" y="923250"/>
                  </a:cubicBezTo>
                  <a:cubicBezTo>
                    <a:pt x="11267497" y="1128937"/>
                    <a:pt x="11190635" y="1275045"/>
                    <a:pt x="11232763" y="1405965"/>
                  </a:cubicBezTo>
                  <a:cubicBezTo>
                    <a:pt x="10959088" y="1447688"/>
                    <a:pt x="10797422" y="1385142"/>
                    <a:pt x="10641565" y="1405965"/>
                  </a:cubicBezTo>
                  <a:cubicBezTo>
                    <a:pt x="10485708" y="1426788"/>
                    <a:pt x="10019178" y="1340346"/>
                    <a:pt x="9825712" y="1405965"/>
                  </a:cubicBezTo>
                  <a:cubicBezTo>
                    <a:pt x="9632246" y="1471584"/>
                    <a:pt x="9324755" y="1323700"/>
                    <a:pt x="9009858" y="1405965"/>
                  </a:cubicBezTo>
                  <a:cubicBezTo>
                    <a:pt x="8694961" y="1488230"/>
                    <a:pt x="8677894" y="1373210"/>
                    <a:pt x="8418660" y="1405965"/>
                  </a:cubicBezTo>
                  <a:cubicBezTo>
                    <a:pt x="8159426" y="1438720"/>
                    <a:pt x="7885709" y="1363588"/>
                    <a:pt x="7602807" y="1405965"/>
                  </a:cubicBezTo>
                  <a:cubicBezTo>
                    <a:pt x="7319905" y="1448342"/>
                    <a:pt x="7253092" y="1340977"/>
                    <a:pt x="7011609" y="1405965"/>
                  </a:cubicBezTo>
                  <a:cubicBezTo>
                    <a:pt x="6770126" y="1470953"/>
                    <a:pt x="6473362" y="1404562"/>
                    <a:pt x="6308083" y="1405965"/>
                  </a:cubicBezTo>
                  <a:cubicBezTo>
                    <a:pt x="6142804" y="1407368"/>
                    <a:pt x="6147645" y="1383810"/>
                    <a:pt x="6053868" y="1405965"/>
                  </a:cubicBezTo>
                  <a:cubicBezTo>
                    <a:pt x="5960091" y="1428120"/>
                    <a:pt x="5627512" y="1370983"/>
                    <a:pt x="5238015" y="1405965"/>
                  </a:cubicBezTo>
                  <a:cubicBezTo>
                    <a:pt x="4848518" y="1440947"/>
                    <a:pt x="4880586" y="1349367"/>
                    <a:pt x="4759144" y="1405965"/>
                  </a:cubicBezTo>
                  <a:cubicBezTo>
                    <a:pt x="4637702" y="1462563"/>
                    <a:pt x="4367840" y="1390291"/>
                    <a:pt x="4055619" y="1405965"/>
                  </a:cubicBezTo>
                  <a:cubicBezTo>
                    <a:pt x="3743399" y="1421639"/>
                    <a:pt x="3918155" y="1392961"/>
                    <a:pt x="3801403" y="1405965"/>
                  </a:cubicBezTo>
                  <a:cubicBezTo>
                    <a:pt x="3684651" y="1418969"/>
                    <a:pt x="3247853" y="1387654"/>
                    <a:pt x="2985550" y="1405965"/>
                  </a:cubicBezTo>
                  <a:cubicBezTo>
                    <a:pt x="2723247" y="1424276"/>
                    <a:pt x="2656605" y="1393335"/>
                    <a:pt x="2506680" y="1405965"/>
                  </a:cubicBezTo>
                  <a:cubicBezTo>
                    <a:pt x="2356755" y="1418595"/>
                    <a:pt x="2158085" y="1363584"/>
                    <a:pt x="1915482" y="1405965"/>
                  </a:cubicBezTo>
                  <a:cubicBezTo>
                    <a:pt x="1672879" y="1448346"/>
                    <a:pt x="1715324" y="1365408"/>
                    <a:pt x="1548939" y="1405965"/>
                  </a:cubicBezTo>
                  <a:cubicBezTo>
                    <a:pt x="1382554" y="1446522"/>
                    <a:pt x="1165924" y="1330721"/>
                    <a:pt x="845413" y="1405965"/>
                  </a:cubicBezTo>
                  <a:cubicBezTo>
                    <a:pt x="524902" y="1481209"/>
                    <a:pt x="349831" y="1314519"/>
                    <a:pt x="0" y="1405965"/>
                  </a:cubicBezTo>
                  <a:cubicBezTo>
                    <a:pt x="-43445" y="1225279"/>
                    <a:pt x="33860" y="1061132"/>
                    <a:pt x="0" y="951370"/>
                  </a:cubicBezTo>
                  <a:cubicBezTo>
                    <a:pt x="-33860" y="841609"/>
                    <a:pt x="27053" y="705349"/>
                    <a:pt x="0" y="524894"/>
                  </a:cubicBezTo>
                  <a:cubicBezTo>
                    <a:pt x="-27053" y="344439"/>
                    <a:pt x="39183" y="245705"/>
                    <a:pt x="0" y="0"/>
                  </a:cubicBezTo>
                  <a:close/>
                </a:path>
                <a:path w="11232763" h="1405965" stroke="0" extrusionOk="0">
                  <a:moveTo>
                    <a:pt x="0" y="0"/>
                  </a:moveTo>
                  <a:cubicBezTo>
                    <a:pt x="139949" y="-34611"/>
                    <a:pt x="376679" y="8167"/>
                    <a:pt x="478870" y="0"/>
                  </a:cubicBezTo>
                  <a:cubicBezTo>
                    <a:pt x="581061" y="-8167"/>
                    <a:pt x="670161" y="10098"/>
                    <a:pt x="733086" y="0"/>
                  </a:cubicBezTo>
                  <a:cubicBezTo>
                    <a:pt x="796011" y="-10098"/>
                    <a:pt x="1146760" y="283"/>
                    <a:pt x="1548939" y="0"/>
                  </a:cubicBezTo>
                  <a:cubicBezTo>
                    <a:pt x="1951118" y="-283"/>
                    <a:pt x="1857009" y="1435"/>
                    <a:pt x="2027809" y="0"/>
                  </a:cubicBezTo>
                  <a:cubicBezTo>
                    <a:pt x="2198609" y="-1435"/>
                    <a:pt x="2349474" y="10795"/>
                    <a:pt x="2506680" y="0"/>
                  </a:cubicBezTo>
                  <a:cubicBezTo>
                    <a:pt x="2663886" y="-10795"/>
                    <a:pt x="2928108" y="78822"/>
                    <a:pt x="3322533" y="0"/>
                  </a:cubicBezTo>
                  <a:cubicBezTo>
                    <a:pt x="3716958" y="-78822"/>
                    <a:pt x="3549883" y="32145"/>
                    <a:pt x="3689076" y="0"/>
                  </a:cubicBezTo>
                  <a:cubicBezTo>
                    <a:pt x="3828269" y="-32145"/>
                    <a:pt x="4187670" y="75334"/>
                    <a:pt x="4504929" y="0"/>
                  </a:cubicBezTo>
                  <a:cubicBezTo>
                    <a:pt x="4822188" y="-75334"/>
                    <a:pt x="5134820" y="57268"/>
                    <a:pt x="5320782" y="0"/>
                  </a:cubicBezTo>
                  <a:cubicBezTo>
                    <a:pt x="5506744" y="-57268"/>
                    <a:pt x="5645908" y="13581"/>
                    <a:pt x="5911981" y="0"/>
                  </a:cubicBezTo>
                  <a:cubicBezTo>
                    <a:pt x="6178054" y="-13581"/>
                    <a:pt x="6453559" y="28710"/>
                    <a:pt x="6727834" y="0"/>
                  </a:cubicBezTo>
                  <a:cubicBezTo>
                    <a:pt x="7002109" y="-28710"/>
                    <a:pt x="6973080" y="12654"/>
                    <a:pt x="7206704" y="0"/>
                  </a:cubicBezTo>
                  <a:cubicBezTo>
                    <a:pt x="7440328" y="-12654"/>
                    <a:pt x="7575751" y="23871"/>
                    <a:pt x="7685575" y="0"/>
                  </a:cubicBezTo>
                  <a:cubicBezTo>
                    <a:pt x="7795399" y="-23871"/>
                    <a:pt x="8059504" y="82836"/>
                    <a:pt x="8389100" y="0"/>
                  </a:cubicBezTo>
                  <a:cubicBezTo>
                    <a:pt x="8718696" y="-82836"/>
                    <a:pt x="8660768" y="2399"/>
                    <a:pt x="8867971" y="0"/>
                  </a:cubicBezTo>
                  <a:cubicBezTo>
                    <a:pt x="9075174" y="-2399"/>
                    <a:pt x="9393567" y="15914"/>
                    <a:pt x="9683824" y="0"/>
                  </a:cubicBezTo>
                  <a:cubicBezTo>
                    <a:pt x="9974081" y="-15914"/>
                    <a:pt x="10272041" y="81151"/>
                    <a:pt x="10499677" y="0"/>
                  </a:cubicBezTo>
                  <a:cubicBezTo>
                    <a:pt x="10727313" y="-81151"/>
                    <a:pt x="11025122" y="20336"/>
                    <a:pt x="11232763" y="0"/>
                  </a:cubicBezTo>
                  <a:cubicBezTo>
                    <a:pt x="11250544" y="184412"/>
                    <a:pt x="11220800" y="361350"/>
                    <a:pt x="11232763" y="454595"/>
                  </a:cubicBezTo>
                  <a:cubicBezTo>
                    <a:pt x="11244726" y="547841"/>
                    <a:pt x="11188414" y="790115"/>
                    <a:pt x="11232763" y="881071"/>
                  </a:cubicBezTo>
                  <a:cubicBezTo>
                    <a:pt x="11277112" y="972027"/>
                    <a:pt x="11203986" y="1159977"/>
                    <a:pt x="11232763" y="1405965"/>
                  </a:cubicBezTo>
                  <a:cubicBezTo>
                    <a:pt x="10992939" y="1415598"/>
                    <a:pt x="10843749" y="1345217"/>
                    <a:pt x="10529237" y="1405965"/>
                  </a:cubicBezTo>
                  <a:cubicBezTo>
                    <a:pt x="10214725" y="1466713"/>
                    <a:pt x="10296736" y="1390985"/>
                    <a:pt x="10162695" y="1405965"/>
                  </a:cubicBezTo>
                  <a:cubicBezTo>
                    <a:pt x="10028654" y="1420945"/>
                    <a:pt x="9732899" y="1391080"/>
                    <a:pt x="9571496" y="1405965"/>
                  </a:cubicBezTo>
                  <a:cubicBezTo>
                    <a:pt x="9410093" y="1420850"/>
                    <a:pt x="9432748" y="1391984"/>
                    <a:pt x="9317281" y="1405965"/>
                  </a:cubicBezTo>
                  <a:cubicBezTo>
                    <a:pt x="9201814" y="1419946"/>
                    <a:pt x="9172981" y="1389604"/>
                    <a:pt x="9063066" y="1405965"/>
                  </a:cubicBezTo>
                  <a:cubicBezTo>
                    <a:pt x="8953152" y="1422326"/>
                    <a:pt x="8664544" y="1336157"/>
                    <a:pt x="8471868" y="1405965"/>
                  </a:cubicBezTo>
                  <a:cubicBezTo>
                    <a:pt x="8279192" y="1475773"/>
                    <a:pt x="8273936" y="1388468"/>
                    <a:pt x="8105325" y="1405965"/>
                  </a:cubicBezTo>
                  <a:cubicBezTo>
                    <a:pt x="7936714" y="1423462"/>
                    <a:pt x="7715559" y="1372969"/>
                    <a:pt x="7401800" y="1405965"/>
                  </a:cubicBezTo>
                  <a:cubicBezTo>
                    <a:pt x="7088041" y="1438961"/>
                    <a:pt x="7184259" y="1376820"/>
                    <a:pt x="7035257" y="1405965"/>
                  </a:cubicBezTo>
                  <a:cubicBezTo>
                    <a:pt x="6886255" y="1435110"/>
                    <a:pt x="6496474" y="1342992"/>
                    <a:pt x="6331731" y="1405965"/>
                  </a:cubicBezTo>
                  <a:cubicBezTo>
                    <a:pt x="6166988" y="1468938"/>
                    <a:pt x="6194288" y="1395581"/>
                    <a:pt x="6077516" y="1405965"/>
                  </a:cubicBezTo>
                  <a:cubicBezTo>
                    <a:pt x="5960745" y="1416349"/>
                    <a:pt x="5669107" y="1360271"/>
                    <a:pt x="5373990" y="1405965"/>
                  </a:cubicBezTo>
                  <a:cubicBezTo>
                    <a:pt x="5078873" y="1451659"/>
                    <a:pt x="5092346" y="1390921"/>
                    <a:pt x="5007448" y="1405965"/>
                  </a:cubicBezTo>
                  <a:cubicBezTo>
                    <a:pt x="4922550" y="1421009"/>
                    <a:pt x="4832912" y="1403719"/>
                    <a:pt x="4753232" y="1405965"/>
                  </a:cubicBezTo>
                  <a:cubicBezTo>
                    <a:pt x="4673552" y="1408211"/>
                    <a:pt x="4474440" y="1369138"/>
                    <a:pt x="4386690" y="1405965"/>
                  </a:cubicBezTo>
                  <a:cubicBezTo>
                    <a:pt x="4298940" y="1442792"/>
                    <a:pt x="4020172" y="1377555"/>
                    <a:pt x="3683164" y="1405965"/>
                  </a:cubicBezTo>
                  <a:cubicBezTo>
                    <a:pt x="3346156" y="1434375"/>
                    <a:pt x="3458789" y="1396423"/>
                    <a:pt x="3316621" y="1405965"/>
                  </a:cubicBezTo>
                  <a:cubicBezTo>
                    <a:pt x="3174453" y="1415507"/>
                    <a:pt x="3133632" y="1394182"/>
                    <a:pt x="3062406" y="1405965"/>
                  </a:cubicBezTo>
                  <a:cubicBezTo>
                    <a:pt x="2991181" y="1417748"/>
                    <a:pt x="2794930" y="1366092"/>
                    <a:pt x="2695863" y="1405965"/>
                  </a:cubicBezTo>
                  <a:cubicBezTo>
                    <a:pt x="2596796" y="1445838"/>
                    <a:pt x="2413466" y="1404399"/>
                    <a:pt x="2216993" y="1405965"/>
                  </a:cubicBezTo>
                  <a:cubicBezTo>
                    <a:pt x="2020520" y="1407531"/>
                    <a:pt x="1867807" y="1343707"/>
                    <a:pt x="1625795" y="1405965"/>
                  </a:cubicBezTo>
                  <a:cubicBezTo>
                    <a:pt x="1383783" y="1468223"/>
                    <a:pt x="1357098" y="1397069"/>
                    <a:pt x="1259252" y="1405965"/>
                  </a:cubicBezTo>
                  <a:cubicBezTo>
                    <a:pt x="1161406" y="1414861"/>
                    <a:pt x="484477" y="1394479"/>
                    <a:pt x="0" y="1405965"/>
                  </a:cubicBezTo>
                  <a:cubicBezTo>
                    <a:pt x="-41326" y="1258984"/>
                    <a:pt x="28179" y="1035149"/>
                    <a:pt x="0" y="937310"/>
                  </a:cubicBezTo>
                  <a:cubicBezTo>
                    <a:pt x="-28179" y="839471"/>
                    <a:pt x="2971" y="630553"/>
                    <a:pt x="0" y="468655"/>
                  </a:cubicBezTo>
                  <a:cubicBezTo>
                    <a:pt x="-2971" y="306758"/>
                    <a:pt x="23160" y="121162"/>
                    <a:pt x="0" y="0"/>
                  </a:cubicBezTo>
                  <a:close/>
                </a:path>
              </a:pathLst>
            </a:custGeom>
            <a:solidFill>
              <a:schemeClr val="lt1"/>
            </a:solidFill>
            <a:ln w="19050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prstGeom prst="rect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</p:spPr>
          <p:txBody>
            <a:bodyPr rot="0" spcFirstLastPara="0" vert="horz" wrap="square" lIns="96012" tIns="48006" rIns="96012" bIns="4800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840"/>
                </a:spcAft>
              </a:pPr>
              <a:r>
                <a:rPr lang="fr-CH" sz="4000" kern="100" spc="105" dirty="0">
                  <a:latin typeface="American Typewriter" panose="02090604020004020304" pitchFamily="18" charset="77"/>
                  <a:ea typeface="Aptos" panose="020B0004020202020204" pitchFamily="34" charset="0"/>
                  <a:cs typeface="Times New Roman" panose="02020603050405020304" pitchFamily="18" charset="0"/>
                </a:rPr>
                <a:t>RESPONSABLE  </a:t>
              </a:r>
              <a:r>
                <a:rPr lang="fr-CH" sz="4000" b="1" kern="100" spc="315" dirty="0">
                  <a:latin typeface="American Typewriter" panose="02090604020004020304" pitchFamily="18" charset="77"/>
                  <a:ea typeface="Aptos" panose="020B0004020202020204" pitchFamily="34" charset="0"/>
                  <a:cs typeface="Times New Roman" panose="02020603050405020304" pitchFamily="18" charset="0"/>
                </a:rPr>
                <a:t>TEMPS &amp; PROJET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85132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rgbClr val="FDC7FF"/>
            </a:gs>
          </a:gsLst>
          <a:lin ang="135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8ABC428-774D-D1A9-9B24-9E399663B9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e 9">
            <a:extLst>
              <a:ext uri="{FF2B5EF4-FFF2-40B4-BE49-F238E27FC236}">
                <a16:creationId xmlns:a16="http://schemas.microsoft.com/office/drawing/2014/main" id="{F7A3979D-6433-F487-30B1-1F794DC29D93}"/>
              </a:ext>
            </a:extLst>
          </p:cNvPr>
          <p:cNvGrpSpPr/>
          <p:nvPr/>
        </p:nvGrpSpPr>
        <p:grpSpPr>
          <a:xfrm>
            <a:off x="602862" y="925277"/>
            <a:ext cx="11595876" cy="7750646"/>
            <a:chOff x="770183" y="350201"/>
            <a:chExt cx="11595876" cy="7750646"/>
          </a:xfrm>
        </p:grpSpPr>
        <p:sp>
          <p:nvSpPr>
            <p:cNvPr id="3" name="Zone de texte 3">
              <a:extLst>
                <a:ext uri="{FF2B5EF4-FFF2-40B4-BE49-F238E27FC236}">
                  <a16:creationId xmlns:a16="http://schemas.microsoft.com/office/drawing/2014/main" id="{1BEDE9C7-80E6-25A3-F5C0-D384A936DBB1}"/>
                </a:ext>
              </a:extLst>
            </p:cNvPr>
            <p:cNvSpPr txBox="1"/>
            <p:nvPr/>
          </p:nvSpPr>
          <p:spPr>
            <a:xfrm>
              <a:off x="6788219" y="2857648"/>
              <a:ext cx="5577840" cy="5243199"/>
            </a:xfrm>
            <a:custGeom>
              <a:avLst/>
              <a:gdLst>
                <a:gd name="csX0" fmla="*/ 0 w 5577840"/>
                <a:gd name="csY0" fmla="*/ 0 h 5243199"/>
                <a:gd name="csX1" fmla="*/ 502006 w 5577840"/>
                <a:gd name="csY1" fmla="*/ 0 h 5243199"/>
                <a:gd name="csX2" fmla="*/ 892454 w 5577840"/>
                <a:gd name="csY2" fmla="*/ 0 h 5243199"/>
                <a:gd name="csX3" fmla="*/ 1561795 w 5577840"/>
                <a:gd name="csY3" fmla="*/ 0 h 5243199"/>
                <a:gd name="csX4" fmla="*/ 2063801 w 5577840"/>
                <a:gd name="csY4" fmla="*/ 0 h 5243199"/>
                <a:gd name="csX5" fmla="*/ 2565806 w 5577840"/>
                <a:gd name="csY5" fmla="*/ 0 h 5243199"/>
                <a:gd name="csX6" fmla="*/ 3235147 w 5577840"/>
                <a:gd name="csY6" fmla="*/ 0 h 5243199"/>
                <a:gd name="csX7" fmla="*/ 3681374 w 5577840"/>
                <a:gd name="csY7" fmla="*/ 0 h 5243199"/>
                <a:gd name="csX8" fmla="*/ 4350715 w 5577840"/>
                <a:gd name="csY8" fmla="*/ 0 h 5243199"/>
                <a:gd name="csX9" fmla="*/ 5020056 w 5577840"/>
                <a:gd name="csY9" fmla="*/ 0 h 5243199"/>
                <a:gd name="csX10" fmla="*/ 5577840 w 5577840"/>
                <a:gd name="csY10" fmla="*/ 0 h 5243199"/>
                <a:gd name="csX11" fmla="*/ 5577840 w 5577840"/>
                <a:gd name="csY11" fmla="*/ 687442 h 5243199"/>
                <a:gd name="csX12" fmla="*/ 5577840 w 5577840"/>
                <a:gd name="csY12" fmla="*/ 1322451 h 5243199"/>
                <a:gd name="csX13" fmla="*/ 5577840 w 5577840"/>
                <a:gd name="csY13" fmla="*/ 1747733 h 5243199"/>
                <a:gd name="csX14" fmla="*/ 5577840 w 5577840"/>
                <a:gd name="csY14" fmla="*/ 2330311 h 5243199"/>
                <a:gd name="csX15" fmla="*/ 5577840 w 5577840"/>
                <a:gd name="csY15" fmla="*/ 2912888 h 5243199"/>
                <a:gd name="csX16" fmla="*/ 5577840 w 5577840"/>
                <a:gd name="csY16" fmla="*/ 3495466 h 5243199"/>
                <a:gd name="csX17" fmla="*/ 5577840 w 5577840"/>
                <a:gd name="csY17" fmla="*/ 4130476 h 5243199"/>
                <a:gd name="csX18" fmla="*/ 5577840 w 5577840"/>
                <a:gd name="csY18" fmla="*/ 5243199 h 5243199"/>
                <a:gd name="csX19" fmla="*/ 4964278 w 5577840"/>
                <a:gd name="csY19" fmla="*/ 5243199 h 5243199"/>
                <a:gd name="csX20" fmla="*/ 4518050 w 5577840"/>
                <a:gd name="csY20" fmla="*/ 5243199 h 5243199"/>
                <a:gd name="csX21" fmla="*/ 3848710 w 5577840"/>
                <a:gd name="csY21" fmla="*/ 5243199 h 5243199"/>
                <a:gd name="csX22" fmla="*/ 3290926 w 5577840"/>
                <a:gd name="csY22" fmla="*/ 5243199 h 5243199"/>
                <a:gd name="csX23" fmla="*/ 2844698 w 5577840"/>
                <a:gd name="csY23" fmla="*/ 5243199 h 5243199"/>
                <a:gd name="csX24" fmla="*/ 2286914 w 5577840"/>
                <a:gd name="csY24" fmla="*/ 5243199 h 5243199"/>
                <a:gd name="csX25" fmla="*/ 1896466 w 5577840"/>
                <a:gd name="csY25" fmla="*/ 5243199 h 5243199"/>
                <a:gd name="csX26" fmla="*/ 1506017 w 5577840"/>
                <a:gd name="csY26" fmla="*/ 5243199 h 5243199"/>
                <a:gd name="csX27" fmla="*/ 948233 w 5577840"/>
                <a:gd name="csY27" fmla="*/ 5243199 h 5243199"/>
                <a:gd name="csX28" fmla="*/ 502006 w 5577840"/>
                <a:gd name="csY28" fmla="*/ 5243199 h 5243199"/>
                <a:gd name="csX29" fmla="*/ 0 w 5577840"/>
                <a:gd name="csY29" fmla="*/ 5243199 h 5243199"/>
                <a:gd name="csX30" fmla="*/ 0 w 5577840"/>
                <a:gd name="csY30" fmla="*/ 4765485 h 5243199"/>
                <a:gd name="csX31" fmla="*/ 0 w 5577840"/>
                <a:gd name="csY31" fmla="*/ 4340204 h 5243199"/>
                <a:gd name="csX32" fmla="*/ 0 w 5577840"/>
                <a:gd name="csY32" fmla="*/ 3705194 h 5243199"/>
                <a:gd name="csX33" fmla="*/ 0 w 5577840"/>
                <a:gd name="csY33" fmla="*/ 3227480 h 5243199"/>
                <a:gd name="csX34" fmla="*/ 0 w 5577840"/>
                <a:gd name="csY34" fmla="*/ 2592471 h 5243199"/>
                <a:gd name="csX35" fmla="*/ 0 w 5577840"/>
                <a:gd name="csY35" fmla="*/ 1905029 h 5243199"/>
                <a:gd name="csX36" fmla="*/ 0 w 5577840"/>
                <a:gd name="csY36" fmla="*/ 1374883 h 5243199"/>
                <a:gd name="csX37" fmla="*/ 0 w 5577840"/>
                <a:gd name="csY37" fmla="*/ 687442 h 5243199"/>
                <a:gd name="csX38" fmla="*/ 0 w 5577840"/>
                <a:gd name="csY38" fmla="*/ 0 h 524319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  <a:cxn ang="0">
                  <a:pos x="csX28" y="csY28"/>
                </a:cxn>
                <a:cxn ang="0">
                  <a:pos x="csX29" y="csY29"/>
                </a:cxn>
                <a:cxn ang="0">
                  <a:pos x="csX30" y="csY30"/>
                </a:cxn>
                <a:cxn ang="0">
                  <a:pos x="csX31" y="csY31"/>
                </a:cxn>
                <a:cxn ang="0">
                  <a:pos x="csX32" y="csY32"/>
                </a:cxn>
                <a:cxn ang="0">
                  <a:pos x="csX33" y="csY33"/>
                </a:cxn>
                <a:cxn ang="0">
                  <a:pos x="csX34" y="csY34"/>
                </a:cxn>
                <a:cxn ang="0">
                  <a:pos x="csX35" y="csY35"/>
                </a:cxn>
                <a:cxn ang="0">
                  <a:pos x="csX36" y="csY36"/>
                </a:cxn>
                <a:cxn ang="0">
                  <a:pos x="csX37" y="csY37"/>
                </a:cxn>
                <a:cxn ang="0">
                  <a:pos x="csX38" y="csY38"/>
                </a:cxn>
              </a:cxnLst>
              <a:rect l="l" t="t" r="r" b="b"/>
              <a:pathLst>
                <a:path w="5577840" h="5243199" extrusionOk="0">
                  <a:moveTo>
                    <a:pt x="0" y="0"/>
                  </a:moveTo>
                  <a:cubicBezTo>
                    <a:pt x="104848" y="-40489"/>
                    <a:pt x="369929" y="16833"/>
                    <a:pt x="502006" y="0"/>
                  </a:cubicBezTo>
                  <a:cubicBezTo>
                    <a:pt x="634083" y="-16833"/>
                    <a:pt x="718833" y="7439"/>
                    <a:pt x="892454" y="0"/>
                  </a:cubicBezTo>
                  <a:cubicBezTo>
                    <a:pt x="1066075" y="-7439"/>
                    <a:pt x="1419772" y="36095"/>
                    <a:pt x="1561795" y="0"/>
                  </a:cubicBezTo>
                  <a:cubicBezTo>
                    <a:pt x="1703818" y="-36095"/>
                    <a:pt x="1949909" y="27206"/>
                    <a:pt x="2063801" y="0"/>
                  </a:cubicBezTo>
                  <a:cubicBezTo>
                    <a:pt x="2177693" y="-27206"/>
                    <a:pt x="2456771" y="52277"/>
                    <a:pt x="2565806" y="0"/>
                  </a:cubicBezTo>
                  <a:cubicBezTo>
                    <a:pt x="2674841" y="-52277"/>
                    <a:pt x="3096557" y="18299"/>
                    <a:pt x="3235147" y="0"/>
                  </a:cubicBezTo>
                  <a:cubicBezTo>
                    <a:pt x="3373737" y="-18299"/>
                    <a:pt x="3540535" y="24438"/>
                    <a:pt x="3681374" y="0"/>
                  </a:cubicBezTo>
                  <a:cubicBezTo>
                    <a:pt x="3822213" y="-24438"/>
                    <a:pt x="4053034" y="9324"/>
                    <a:pt x="4350715" y="0"/>
                  </a:cubicBezTo>
                  <a:cubicBezTo>
                    <a:pt x="4648396" y="-9324"/>
                    <a:pt x="4768512" y="28783"/>
                    <a:pt x="5020056" y="0"/>
                  </a:cubicBezTo>
                  <a:cubicBezTo>
                    <a:pt x="5271600" y="-28783"/>
                    <a:pt x="5438308" y="46660"/>
                    <a:pt x="5577840" y="0"/>
                  </a:cubicBezTo>
                  <a:cubicBezTo>
                    <a:pt x="5621199" y="278271"/>
                    <a:pt x="5569494" y="421866"/>
                    <a:pt x="5577840" y="687442"/>
                  </a:cubicBezTo>
                  <a:cubicBezTo>
                    <a:pt x="5586186" y="953018"/>
                    <a:pt x="5546826" y="1128167"/>
                    <a:pt x="5577840" y="1322451"/>
                  </a:cubicBezTo>
                  <a:cubicBezTo>
                    <a:pt x="5608854" y="1516735"/>
                    <a:pt x="5553933" y="1621910"/>
                    <a:pt x="5577840" y="1747733"/>
                  </a:cubicBezTo>
                  <a:cubicBezTo>
                    <a:pt x="5601747" y="1873556"/>
                    <a:pt x="5538593" y="2134444"/>
                    <a:pt x="5577840" y="2330311"/>
                  </a:cubicBezTo>
                  <a:cubicBezTo>
                    <a:pt x="5617087" y="2526178"/>
                    <a:pt x="5554702" y="2680031"/>
                    <a:pt x="5577840" y="2912888"/>
                  </a:cubicBezTo>
                  <a:cubicBezTo>
                    <a:pt x="5600978" y="3145745"/>
                    <a:pt x="5572934" y="3318695"/>
                    <a:pt x="5577840" y="3495466"/>
                  </a:cubicBezTo>
                  <a:cubicBezTo>
                    <a:pt x="5582746" y="3672237"/>
                    <a:pt x="5572974" y="3822990"/>
                    <a:pt x="5577840" y="4130476"/>
                  </a:cubicBezTo>
                  <a:cubicBezTo>
                    <a:pt x="5582706" y="4437962"/>
                    <a:pt x="5489855" y="4928636"/>
                    <a:pt x="5577840" y="5243199"/>
                  </a:cubicBezTo>
                  <a:cubicBezTo>
                    <a:pt x="5272286" y="5250694"/>
                    <a:pt x="5184549" y="5243000"/>
                    <a:pt x="4964278" y="5243199"/>
                  </a:cubicBezTo>
                  <a:cubicBezTo>
                    <a:pt x="4744007" y="5243398"/>
                    <a:pt x="4634553" y="5199376"/>
                    <a:pt x="4518050" y="5243199"/>
                  </a:cubicBezTo>
                  <a:cubicBezTo>
                    <a:pt x="4401547" y="5287022"/>
                    <a:pt x="4178469" y="5238266"/>
                    <a:pt x="3848710" y="5243199"/>
                  </a:cubicBezTo>
                  <a:cubicBezTo>
                    <a:pt x="3518951" y="5248132"/>
                    <a:pt x="3432979" y="5187689"/>
                    <a:pt x="3290926" y="5243199"/>
                  </a:cubicBezTo>
                  <a:cubicBezTo>
                    <a:pt x="3148873" y="5298709"/>
                    <a:pt x="3046336" y="5207914"/>
                    <a:pt x="2844698" y="5243199"/>
                  </a:cubicBezTo>
                  <a:cubicBezTo>
                    <a:pt x="2643060" y="5278484"/>
                    <a:pt x="2400321" y="5209711"/>
                    <a:pt x="2286914" y="5243199"/>
                  </a:cubicBezTo>
                  <a:cubicBezTo>
                    <a:pt x="2173507" y="5276687"/>
                    <a:pt x="2031328" y="5197059"/>
                    <a:pt x="1896466" y="5243199"/>
                  </a:cubicBezTo>
                  <a:cubicBezTo>
                    <a:pt x="1761604" y="5289339"/>
                    <a:pt x="1678551" y="5201338"/>
                    <a:pt x="1506017" y="5243199"/>
                  </a:cubicBezTo>
                  <a:cubicBezTo>
                    <a:pt x="1333483" y="5285060"/>
                    <a:pt x="1118195" y="5192469"/>
                    <a:pt x="948233" y="5243199"/>
                  </a:cubicBezTo>
                  <a:cubicBezTo>
                    <a:pt x="778271" y="5293929"/>
                    <a:pt x="605347" y="5205389"/>
                    <a:pt x="502006" y="5243199"/>
                  </a:cubicBezTo>
                  <a:cubicBezTo>
                    <a:pt x="398665" y="5281009"/>
                    <a:pt x="134072" y="5210996"/>
                    <a:pt x="0" y="5243199"/>
                  </a:cubicBezTo>
                  <a:cubicBezTo>
                    <a:pt x="-954" y="5105082"/>
                    <a:pt x="6223" y="4923117"/>
                    <a:pt x="0" y="4765485"/>
                  </a:cubicBezTo>
                  <a:cubicBezTo>
                    <a:pt x="-6223" y="4607853"/>
                    <a:pt x="25453" y="4515852"/>
                    <a:pt x="0" y="4340204"/>
                  </a:cubicBezTo>
                  <a:cubicBezTo>
                    <a:pt x="-25453" y="4164556"/>
                    <a:pt x="42882" y="3859311"/>
                    <a:pt x="0" y="3705194"/>
                  </a:cubicBezTo>
                  <a:cubicBezTo>
                    <a:pt x="-42882" y="3551077"/>
                    <a:pt x="921" y="3352783"/>
                    <a:pt x="0" y="3227480"/>
                  </a:cubicBezTo>
                  <a:cubicBezTo>
                    <a:pt x="-921" y="3102177"/>
                    <a:pt x="3842" y="2903821"/>
                    <a:pt x="0" y="2592471"/>
                  </a:cubicBezTo>
                  <a:cubicBezTo>
                    <a:pt x="-3842" y="2281121"/>
                    <a:pt x="46529" y="2242007"/>
                    <a:pt x="0" y="1905029"/>
                  </a:cubicBezTo>
                  <a:cubicBezTo>
                    <a:pt x="-46529" y="1568051"/>
                    <a:pt x="15757" y="1586024"/>
                    <a:pt x="0" y="1374883"/>
                  </a:cubicBezTo>
                  <a:cubicBezTo>
                    <a:pt x="-15757" y="1163742"/>
                    <a:pt x="49820" y="999903"/>
                    <a:pt x="0" y="687442"/>
                  </a:cubicBezTo>
                  <a:cubicBezTo>
                    <a:pt x="-49820" y="374981"/>
                    <a:pt x="56225" y="237006"/>
                    <a:pt x="0" y="0"/>
                  </a:cubicBezTo>
                  <a:close/>
                </a:path>
              </a:pathLst>
            </a:custGeom>
            <a:noFill/>
            <a:ln w="19050">
              <a:noFill/>
              <a:extLst>
                <a:ext uri="{C807C97D-BFC1-408E-A445-0C87EB9F89A2}">
                  <ask:lineSketchStyleProps xmlns:ask="http://schemas.microsoft.com/office/drawing/2018/sketchyshapes" sd="1219033472">
                    <a:prstGeom prst="rect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</p:spPr>
          <p:txBody>
            <a:bodyPr rot="0" spcFirstLastPara="0" vert="horz" wrap="square" lIns="96012" tIns="48006" rIns="96012" bIns="48006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360045" indent="-360045">
                <a:lnSpc>
                  <a:spcPct val="115000"/>
                </a:lnSpc>
                <a:spcAft>
                  <a:spcPts val="840"/>
                </a:spcAft>
                <a:buFont typeface="Wingdings" pitchFamily="2" charset="2"/>
                <a:buChar char="Ø"/>
              </a:pPr>
              <a:r>
                <a:rPr lang="fr-CH" sz="3200" kern="100" spc="105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Tu t’occupes de l’iPad</a:t>
              </a:r>
            </a:p>
            <a:p>
              <a:pPr>
                <a:lnSpc>
                  <a:spcPct val="115000"/>
                </a:lnSpc>
                <a:spcAft>
                  <a:spcPts val="840"/>
                </a:spcAft>
              </a:pPr>
              <a:endParaRPr lang="fr-CH" sz="3200" kern="100" spc="105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endParaRPr>
            </a:p>
            <a:p>
              <a:pPr marL="840105" lvl="1" indent="-360045">
                <a:lnSpc>
                  <a:spcPct val="115000"/>
                </a:lnSpc>
                <a:spcAft>
                  <a:spcPts val="840"/>
                </a:spcAft>
                <a:buFont typeface="Wingdings" pitchFamily="2" charset="2"/>
                <a:buChar char="Ø"/>
              </a:pPr>
              <a:r>
                <a:rPr lang="fr-CH" sz="2800" kern="100" spc="105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Tu gères les paramètres.</a:t>
              </a:r>
            </a:p>
            <a:p>
              <a:pPr marL="840105" lvl="1" indent="-360045">
                <a:lnSpc>
                  <a:spcPct val="150000"/>
                </a:lnSpc>
                <a:spcAft>
                  <a:spcPts val="840"/>
                </a:spcAft>
                <a:buFont typeface="Wingdings" pitchFamily="2" charset="2"/>
                <a:buChar char="Ø"/>
              </a:pPr>
              <a:r>
                <a:rPr lang="fr-CH" sz="2800" kern="100" spc="105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Tu t’assures que le cadrage est toujours bon.</a:t>
              </a:r>
            </a:p>
            <a:p>
              <a:pPr marL="840105" lvl="1" indent="-360045">
                <a:lnSpc>
                  <a:spcPct val="115000"/>
                </a:lnSpc>
                <a:spcAft>
                  <a:spcPts val="840"/>
                </a:spcAft>
                <a:buFont typeface="Wingdings" pitchFamily="2" charset="2"/>
                <a:buChar char="Ø"/>
              </a:pPr>
              <a:r>
                <a:rPr lang="fr-CH" sz="2800" kern="100" spc="105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Tu prends la photo au signal du responsable </a:t>
              </a:r>
              <a:r>
                <a:rPr lang="fr-CH" sz="2800" b="1" kern="100" spc="105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qualité</a:t>
              </a:r>
              <a:r>
                <a:rPr lang="fr-CH" sz="2800" kern="100" spc="105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.</a:t>
              </a:r>
            </a:p>
          </p:txBody>
        </p:sp>
        <p:pic>
          <p:nvPicPr>
            <p:cNvPr id="5" name="Image 4" descr="Une image contenant dessin humoristique, habits, personne, jouet&#10;&#10;Le contenu généré par l’IA peut être incorrect.">
              <a:extLst>
                <a:ext uri="{FF2B5EF4-FFF2-40B4-BE49-F238E27FC236}">
                  <a16:creationId xmlns:a16="http://schemas.microsoft.com/office/drawing/2014/main" id="{597ECED6-A276-3A40-DA3F-08D7A995C56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0183" y="2857647"/>
              <a:ext cx="5243199" cy="5243199"/>
            </a:xfrm>
            <a:prstGeom prst="rect">
              <a:avLst/>
            </a:prstGeom>
            <a:effectLst>
              <a:innerShdw blurRad="444500">
                <a:prstClr val="black"/>
              </a:innerShdw>
            </a:effectLst>
          </p:spPr>
        </p:pic>
        <p:sp>
          <p:nvSpPr>
            <p:cNvPr id="8" name="Zone de texte 3">
              <a:extLst>
                <a:ext uri="{FF2B5EF4-FFF2-40B4-BE49-F238E27FC236}">
                  <a16:creationId xmlns:a16="http://schemas.microsoft.com/office/drawing/2014/main" id="{89379630-D851-8E41-1137-3C8B371EA84C}"/>
                </a:ext>
              </a:extLst>
            </p:cNvPr>
            <p:cNvSpPr txBox="1"/>
            <p:nvPr/>
          </p:nvSpPr>
          <p:spPr>
            <a:xfrm>
              <a:off x="784418" y="350201"/>
              <a:ext cx="11232763" cy="1405965"/>
            </a:xfrm>
            <a:custGeom>
              <a:avLst/>
              <a:gdLst>
                <a:gd name="csX0" fmla="*/ 0 w 11232763"/>
                <a:gd name="csY0" fmla="*/ 0 h 1405965"/>
                <a:gd name="csX1" fmla="*/ 591198 w 11232763"/>
                <a:gd name="csY1" fmla="*/ 0 h 1405965"/>
                <a:gd name="csX2" fmla="*/ 1070068 w 11232763"/>
                <a:gd name="csY2" fmla="*/ 0 h 1405965"/>
                <a:gd name="csX3" fmla="*/ 1661267 w 11232763"/>
                <a:gd name="csY3" fmla="*/ 0 h 1405965"/>
                <a:gd name="csX4" fmla="*/ 2364792 w 11232763"/>
                <a:gd name="csY4" fmla="*/ 0 h 1405965"/>
                <a:gd name="csX5" fmla="*/ 3068318 w 11232763"/>
                <a:gd name="csY5" fmla="*/ 0 h 1405965"/>
                <a:gd name="csX6" fmla="*/ 3771844 w 11232763"/>
                <a:gd name="csY6" fmla="*/ 0 h 1405965"/>
                <a:gd name="csX7" fmla="*/ 4587697 w 11232763"/>
                <a:gd name="csY7" fmla="*/ 0 h 1405965"/>
                <a:gd name="csX8" fmla="*/ 5178895 w 11232763"/>
                <a:gd name="csY8" fmla="*/ 0 h 1405965"/>
                <a:gd name="csX9" fmla="*/ 5882421 w 11232763"/>
                <a:gd name="csY9" fmla="*/ 0 h 1405965"/>
                <a:gd name="csX10" fmla="*/ 6473619 w 11232763"/>
                <a:gd name="csY10" fmla="*/ 0 h 1405965"/>
                <a:gd name="csX11" fmla="*/ 7064817 w 11232763"/>
                <a:gd name="csY11" fmla="*/ 0 h 1405965"/>
                <a:gd name="csX12" fmla="*/ 7656015 w 11232763"/>
                <a:gd name="csY12" fmla="*/ 0 h 1405965"/>
                <a:gd name="csX13" fmla="*/ 7910230 w 11232763"/>
                <a:gd name="csY13" fmla="*/ 0 h 1405965"/>
                <a:gd name="csX14" fmla="*/ 8613756 w 11232763"/>
                <a:gd name="csY14" fmla="*/ 0 h 1405965"/>
                <a:gd name="csX15" fmla="*/ 8867971 w 11232763"/>
                <a:gd name="csY15" fmla="*/ 0 h 1405965"/>
                <a:gd name="csX16" fmla="*/ 9459169 w 11232763"/>
                <a:gd name="csY16" fmla="*/ 0 h 1405965"/>
                <a:gd name="csX17" fmla="*/ 10275022 w 11232763"/>
                <a:gd name="csY17" fmla="*/ 0 h 1405965"/>
                <a:gd name="csX18" fmla="*/ 11232763 w 11232763"/>
                <a:gd name="csY18" fmla="*/ 0 h 1405965"/>
                <a:gd name="csX19" fmla="*/ 11232763 w 11232763"/>
                <a:gd name="csY19" fmla="*/ 482715 h 1405965"/>
                <a:gd name="csX20" fmla="*/ 11232763 w 11232763"/>
                <a:gd name="csY20" fmla="*/ 923250 h 1405965"/>
                <a:gd name="csX21" fmla="*/ 11232763 w 11232763"/>
                <a:gd name="csY21" fmla="*/ 1405965 h 1405965"/>
                <a:gd name="csX22" fmla="*/ 10641565 w 11232763"/>
                <a:gd name="csY22" fmla="*/ 1405965 h 1405965"/>
                <a:gd name="csX23" fmla="*/ 9825712 w 11232763"/>
                <a:gd name="csY23" fmla="*/ 1405965 h 1405965"/>
                <a:gd name="csX24" fmla="*/ 9009858 w 11232763"/>
                <a:gd name="csY24" fmla="*/ 1405965 h 1405965"/>
                <a:gd name="csX25" fmla="*/ 8418660 w 11232763"/>
                <a:gd name="csY25" fmla="*/ 1405965 h 1405965"/>
                <a:gd name="csX26" fmla="*/ 7602807 w 11232763"/>
                <a:gd name="csY26" fmla="*/ 1405965 h 1405965"/>
                <a:gd name="csX27" fmla="*/ 7011609 w 11232763"/>
                <a:gd name="csY27" fmla="*/ 1405965 h 1405965"/>
                <a:gd name="csX28" fmla="*/ 6308083 w 11232763"/>
                <a:gd name="csY28" fmla="*/ 1405965 h 1405965"/>
                <a:gd name="csX29" fmla="*/ 6053868 w 11232763"/>
                <a:gd name="csY29" fmla="*/ 1405965 h 1405965"/>
                <a:gd name="csX30" fmla="*/ 5238015 w 11232763"/>
                <a:gd name="csY30" fmla="*/ 1405965 h 1405965"/>
                <a:gd name="csX31" fmla="*/ 4759144 w 11232763"/>
                <a:gd name="csY31" fmla="*/ 1405965 h 1405965"/>
                <a:gd name="csX32" fmla="*/ 4055619 w 11232763"/>
                <a:gd name="csY32" fmla="*/ 1405965 h 1405965"/>
                <a:gd name="csX33" fmla="*/ 3801403 w 11232763"/>
                <a:gd name="csY33" fmla="*/ 1405965 h 1405965"/>
                <a:gd name="csX34" fmla="*/ 2985550 w 11232763"/>
                <a:gd name="csY34" fmla="*/ 1405965 h 1405965"/>
                <a:gd name="csX35" fmla="*/ 2506680 w 11232763"/>
                <a:gd name="csY35" fmla="*/ 1405965 h 1405965"/>
                <a:gd name="csX36" fmla="*/ 1915482 w 11232763"/>
                <a:gd name="csY36" fmla="*/ 1405965 h 1405965"/>
                <a:gd name="csX37" fmla="*/ 1548939 w 11232763"/>
                <a:gd name="csY37" fmla="*/ 1405965 h 1405965"/>
                <a:gd name="csX38" fmla="*/ 845413 w 11232763"/>
                <a:gd name="csY38" fmla="*/ 1405965 h 1405965"/>
                <a:gd name="csX39" fmla="*/ 0 w 11232763"/>
                <a:gd name="csY39" fmla="*/ 1405965 h 1405965"/>
                <a:gd name="csX40" fmla="*/ 0 w 11232763"/>
                <a:gd name="csY40" fmla="*/ 951370 h 1405965"/>
                <a:gd name="csX41" fmla="*/ 0 w 11232763"/>
                <a:gd name="csY41" fmla="*/ 524894 h 1405965"/>
                <a:gd name="csX42" fmla="*/ 0 w 11232763"/>
                <a:gd name="csY42" fmla="*/ 0 h 140596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  <a:cxn ang="0">
                  <a:pos x="csX28" y="csY28"/>
                </a:cxn>
                <a:cxn ang="0">
                  <a:pos x="csX29" y="csY29"/>
                </a:cxn>
                <a:cxn ang="0">
                  <a:pos x="csX30" y="csY30"/>
                </a:cxn>
                <a:cxn ang="0">
                  <a:pos x="csX31" y="csY31"/>
                </a:cxn>
                <a:cxn ang="0">
                  <a:pos x="csX32" y="csY32"/>
                </a:cxn>
                <a:cxn ang="0">
                  <a:pos x="csX33" y="csY33"/>
                </a:cxn>
                <a:cxn ang="0">
                  <a:pos x="csX34" y="csY34"/>
                </a:cxn>
                <a:cxn ang="0">
                  <a:pos x="csX35" y="csY35"/>
                </a:cxn>
                <a:cxn ang="0">
                  <a:pos x="csX36" y="csY36"/>
                </a:cxn>
                <a:cxn ang="0">
                  <a:pos x="csX37" y="csY37"/>
                </a:cxn>
                <a:cxn ang="0">
                  <a:pos x="csX38" y="csY38"/>
                </a:cxn>
                <a:cxn ang="0">
                  <a:pos x="csX39" y="csY39"/>
                </a:cxn>
                <a:cxn ang="0">
                  <a:pos x="csX40" y="csY40"/>
                </a:cxn>
                <a:cxn ang="0">
                  <a:pos x="csX41" y="csY41"/>
                </a:cxn>
                <a:cxn ang="0">
                  <a:pos x="csX42" y="csY42"/>
                </a:cxn>
              </a:cxnLst>
              <a:rect l="l" t="t" r="r" b="b"/>
              <a:pathLst>
                <a:path w="11232763" h="1405965" fill="none" extrusionOk="0">
                  <a:moveTo>
                    <a:pt x="0" y="0"/>
                  </a:moveTo>
                  <a:cubicBezTo>
                    <a:pt x="143432" y="-43047"/>
                    <a:pt x="340917" y="62867"/>
                    <a:pt x="591198" y="0"/>
                  </a:cubicBezTo>
                  <a:cubicBezTo>
                    <a:pt x="841479" y="-62867"/>
                    <a:pt x="882553" y="25239"/>
                    <a:pt x="1070068" y="0"/>
                  </a:cubicBezTo>
                  <a:cubicBezTo>
                    <a:pt x="1257583" y="-25239"/>
                    <a:pt x="1401277" y="60435"/>
                    <a:pt x="1661267" y="0"/>
                  </a:cubicBezTo>
                  <a:cubicBezTo>
                    <a:pt x="1921257" y="-60435"/>
                    <a:pt x="2205701" y="80834"/>
                    <a:pt x="2364792" y="0"/>
                  </a:cubicBezTo>
                  <a:cubicBezTo>
                    <a:pt x="2523883" y="-80834"/>
                    <a:pt x="2777066" y="58745"/>
                    <a:pt x="3068318" y="0"/>
                  </a:cubicBezTo>
                  <a:cubicBezTo>
                    <a:pt x="3359570" y="-58745"/>
                    <a:pt x="3538945" y="31665"/>
                    <a:pt x="3771844" y="0"/>
                  </a:cubicBezTo>
                  <a:cubicBezTo>
                    <a:pt x="4004743" y="-31665"/>
                    <a:pt x="4212020" y="96388"/>
                    <a:pt x="4587697" y="0"/>
                  </a:cubicBezTo>
                  <a:cubicBezTo>
                    <a:pt x="4963374" y="-96388"/>
                    <a:pt x="4894871" y="46000"/>
                    <a:pt x="5178895" y="0"/>
                  </a:cubicBezTo>
                  <a:cubicBezTo>
                    <a:pt x="5462919" y="-46000"/>
                    <a:pt x="5586273" y="45982"/>
                    <a:pt x="5882421" y="0"/>
                  </a:cubicBezTo>
                  <a:cubicBezTo>
                    <a:pt x="6178569" y="-45982"/>
                    <a:pt x="6337503" y="12892"/>
                    <a:pt x="6473619" y="0"/>
                  </a:cubicBezTo>
                  <a:cubicBezTo>
                    <a:pt x="6609735" y="-12892"/>
                    <a:pt x="6776981" y="36410"/>
                    <a:pt x="7064817" y="0"/>
                  </a:cubicBezTo>
                  <a:cubicBezTo>
                    <a:pt x="7352653" y="-36410"/>
                    <a:pt x="7532224" y="41574"/>
                    <a:pt x="7656015" y="0"/>
                  </a:cubicBezTo>
                  <a:cubicBezTo>
                    <a:pt x="7779806" y="-41574"/>
                    <a:pt x="7848724" y="30459"/>
                    <a:pt x="7910230" y="0"/>
                  </a:cubicBezTo>
                  <a:cubicBezTo>
                    <a:pt x="7971736" y="-30459"/>
                    <a:pt x="8293639" y="65665"/>
                    <a:pt x="8613756" y="0"/>
                  </a:cubicBezTo>
                  <a:cubicBezTo>
                    <a:pt x="8933873" y="-65665"/>
                    <a:pt x="8748740" y="12847"/>
                    <a:pt x="8867971" y="0"/>
                  </a:cubicBezTo>
                  <a:cubicBezTo>
                    <a:pt x="8987203" y="-12847"/>
                    <a:pt x="9208413" y="8709"/>
                    <a:pt x="9459169" y="0"/>
                  </a:cubicBezTo>
                  <a:cubicBezTo>
                    <a:pt x="9709925" y="-8709"/>
                    <a:pt x="9973614" y="52780"/>
                    <a:pt x="10275022" y="0"/>
                  </a:cubicBezTo>
                  <a:cubicBezTo>
                    <a:pt x="10576430" y="-52780"/>
                    <a:pt x="10921721" y="65993"/>
                    <a:pt x="11232763" y="0"/>
                  </a:cubicBezTo>
                  <a:cubicBezTo>
                    <a:pt x="11267004" y="117069"/>
                    <a:pt x="11211324" y="293173"/>
                    <a:pt x="11232763" y="482715"/>
                  </a:cubicBezTo>
                  <a:cubicBezTo>
                    <a:pt x="11254202" y="672257"/>
                    <a:pt x="11198029" y="717564"/>
                    <a:pt x="11232763" y="923250"/>
                  </a:cubicBezTo>
                  <a:cubicBezTo>
                    <a:pt x="11267497" y="1128937"/>
                    <a:pt x="11190635" y="1275045"/>
                    <a:pt x="11232763" y="1405965"/>
                  </a:cubicBezTo>
                  <a:cubicBezTo>
                    <a:pt x="10959088" y="1447688"/>
                    <a:pt x="10797422" y="1385142"/>
                    <a:pt x="10641565" y="1405965"/>
                  </a:cubicBezTo>
                  <a:cubicBezTo>
                    <a:pt x="10485708" y="1426788"/>
                    <a:pt x="10019178" y="1340346"/>
                    <a:pt x="9825712" y="1405965"/>
                  </a:cubicBezTo>
                  <a:cubicBezTo>
                    <a:pt x="9632246" y="1471584"/>
                    <a:pt x="9324755" y="1323700"/>
                    <a:pt x="9009858" y="1405965"/>
                  </a:cubicBezTo>
                  <a:cubicBezTo>
                    <a:pt x="8694961" y="1488230"/>
                    <a:pt x="8677894" y="1373210"/>
                    <a:pt x="8418660" y="1405965"/>
                  </a:cubicBezTo>
                  <a:cubicBezTo>
                    <a:pt x="8159426" y="1438720"/>
                    <a:pt x="7885709" y="1363588"/>
                    <a:pt x="7602807" y="1405965"/>
                  </a:cubicBezTo>
                  <a:cubicBezTo>
                    <a:pt x="7319905" y="1448342"/>
                    <a:pt x="7253092" y="1340977"/>
                    <a:pt x="7011609" y="1405965"/>
                  </a:cubicBezTo>
                  <a:cubicBezTo>
                    <a:pt x="6770126" y="1470953"/>
                    <a:pt x="6473362" y="1404562"/>
                    <a:pt x="6308083" y="1405965"/>
                  </a:cubicBezTo>
                  <a:cubicBezTo>
                    <a:pt x="6142804" y="1407368"/>
                    <a:pt x="6147645" y="1383810"/>
                    <a:pt x="6053868" y="1405965"/>
                  </a:cubicBezTo>
                  <a:cubicBezTo>
                    <a:pt x="5960091" y="1428120"/>
                    <a:pt x="5627512" y="1370983"/>
                    <a:pt x="5238015" y="1405965"/>
                  </a:cubicBezTo>
                  <a:cubicBezTo>
                    <a:pt x="4848518" y="1440947"/>
                    <a:pt x="4880586" y="1349367"/>
                    <a:pt x="4759144" y="1405965"/>
                  </a:cubicBezTo>
                  <a:cubicBezTo>
                    <a:pt x="4637702" y="1462563"/>
                    <a:pt x="4367840" y="1390291"/>
                    <a:pt x="4055619" y="1405965"/>
                  </a:cubicBezTo>
                  <a:cubicBezTo>
                    <a:pt x="3743399" y="1421639"/>
                    <a:pt x="3918155" y="1392961"/>
                    <a:pt x="3801403" y="1405965"/>
                  </a:cubicBezTo>
                  <a:cubicBezTo>
                    <a:pt x="3684651" y="1418969"/>
                    <a:pt x="3247853" y="1387654"/>
                    <a:pt x="2985550" y="1405965"/>
                  </a:cubicBezTo>
                  <a:cubicBezTo>
                    <a:pt x="2723247" y="1424276"/>
                    <a:pt x="2656605" y="1393335"/>
                    <a:pt x="2506680" y="1405965"/>
                  </a:cubicBezTo>
                  <a:cubicBezTo>
                    <a:pt x="2356755" y="1418595"/>
                    <a:pt x="2158085" y="1363584"/>
                    <a:pt x="1915482" y="1405965"/>
                  </a:cubicBezTo>
                  <a:cubicBezTo>
                    <a:pt x="1672879" y="1448346"/>
                    <a:pt x="1715324" y="1365408"/>
                    <a:pt x="1548939" y="1405965"/>
                  </a:cubicBezTo>
                  <a:cubicBezTo>
                    <a:pt x="1382554" y="1446522"/>
                    <a:pt x="1165924" y="1330721"/>
                    <a:pt x="845413" y="1405965"/>
                  </a:cubicBezTo>
                  <a:cubicBezTo>
                    <a:pt x="524902" y="1481209"/>
                    <a:pt x="349831" y="1314519"/>
                    <a:pt x="0" y="1405965"/>
                  </a:cubicBezTo>
                  <a:cubicBezTo>
                    <a:pt x="-43445" y="1225279"/>
                    <a:pt x="33860" y="1061132"/>
                    <a:pt x="0" y="951370"/>
                  </a:cubicBezTo>
                  <a:cubicBezTo>
                    <a:pt x="-33860" y="841609"/>
                    <a:pt x="27053" y="705349"/>
                    <a:pt x="0" y="524894"/>
                  </a:cubicBezTo>
                  <a:cubicBezTo>
                    <a:pt x="-27053" y="344439"/>
                    <a:pt x="39183" y="245705"/>
                    <a:pt x="0" y="0"/>
                  </a:cubicBezTo>
                  <a:close/>
                </a:path>
                <a:path w="11232763" h="1405965" stroke="0" extrusionOk="0">
                  <a:moveTo>
                    <a:pt x="0" y="0"/>
                  </a:moveTo>
                  <a:cubicBezTo>
                    <a:pt x="139949" y="-34611"/>
                    <a:pt x="376679" y="8167"/>
                    <a:pt x="478870" y="0"/>
                  </a:cubicBezTo>
                  <a:cubicBezTo>
                    <a:pt x="581061" y="-8167"/>
                    <a:pt x="670161" y="10098"/>
                    <a:pt x="733086" y="0"/>
                  </a:cubicBezTo>
                  <a:cubicBezTo>
                    <a:pt x="796011" y="-10098"/>
                    <a:pt x="1146760" y="283"/>
                    <a:pt x="1548939" y="0"/>
                  </a:cubicBezTo>
                  <a:cubicBezTo>
                    <a:pt x="1951118" y="-283"/>
                    <a:pt x="1857009" y="1435"/>
                    <a:pt x="2027809" y="0"/>
                  </a:cubicBezTo>
                  <a:cubicBezTo>
                    <a:pt x="2198609" y="-1435"/>
                    <a:pt x="2349474" y="10795"/>
                    <a:pt x="2506680" y="0"/>
                  </a:cubicBezTo>
                  <a:cubicBezTo>
                    <a:pt x="2663886" y="-10795"/>
                    <a:pt x="2928108" y="78822"/>
                    <a:pt x="3322533" y="0"/>
                  </a:cubicBezTo>
                  <a:cubicBezTo>
                    <a:pt x="3716958" y="-78822"/>
                    <a:pt x="3549883" y="32145"/>
                    <a:pt x="3689076" y="0"/>
                  </a:cubicBezTo>
                  <a:cubicBezTo>
                    <a:pt x="3828269" y="-32145"/>
                    <a:pt x="4187670" y="75334"/>
                    <a:pt x="4504929" y="0"/>
                  </a:cubicBezTo>
                  <a:cubicBezTo>
                    <a:pt x="4822188" y="-75334"/>
                    <a:pt x="5134820" y="57268"/>
                    <a:pt x="5320782" y="0"/>
                  </a:cubicBezTo>
                  <a:cubicBezTo>
                    <a:pt x="5506744" y="-57268"/>
                    <a:pt x="5645908" y="13581"/>
                    <a:pt x="5911981" y="0"/>
                  </a:cubicBezTo>
                  <a:cubicBezTo>
                    <a:pt x="6178054" y="-13581"/>
                    <a:pt x="6453559" y="28710"/>
                    <a:pt x="6727834" y="0"/>
                  </a:cubicBezTo>
                  <a:cubicBezTo>
                    <a:pt x="7002109" y="-28710"/>
                    <a:pt x="6973080" y="12654"/>
                    <a:pt x="7206704" y="0"/>
                  </a:cubicBezTo>
                  <a:cubicBezTo>
                    <a:pt x="7440328" y="-12654"/>
                    <a:pt x="7575751" y="23871"/>
                    <a:pt x="7685575" y="0"/>
                  </a:cubicBezTo>
                  <a:cubicBezTo>
                    <a:pt x="7795399" y="-23871"/>
                    <a:pt x="8059504" y="82836"/>
                    <a:pt x="8389100" y="0"/>
                  </a:cubicBezTo>
                  <a:cubicBezTo>
                    <a:pt x="8718696" y="-82836"/>
                    <a:pt x="8660768" y="2399"/>
                    <a:pt x="8867971" y="0"/>
                  </a:cubicBezTo>
                  <a:cubicBezTo>
                    <a:pt x="9075174" y="-2399"/>
                    <a:pt x="9393567" y="15914"/>
                    <a:pt x="9683824" y="0"/>
                  </a:cubicBezTo>
                  <a:cubicBezTo>
                    <a:pt x="9974081" y="-15914"/>
                    <a:pt x="10272041" y="81151"/>
                    <a:pt x="10499677" y="0"/>
                  </a:cubicBezTo>
                  <a:cubicBezTo>
                    <a:pt x="10727313" y="-81151"/>
                    <a:pt x="11025122" y="20336"/>
                    <a:pt x="11232763" y="0"/>
                  </a:cubicBezTo>
                  <a:cubicBezTo>
                    <a:pt x="11250544" y="184412"/>
                    <a:pt x="11220800" y="361350"/>
                    <a:pt x="11232763" y="454595"/>
                  </a:cubicBezTo>
                  <a:cubicBezTo>
                    <a:pt x="11244726" y="547841"/>
                    <a:pt x="11188414" y="790115"/>
                    <a:pt x="11232763" y="881071"/>
                  </a:cubicBezTo>
                  <a:cubicBezTo>
                    <a:pt x="11277112" y="972027"/>
                    <a:pt x="11203986" y="1159977"/>
                    <a:pt x="11232763" y="1405965"/>
                  </a:cubicBezTo>
                  <a:cubicBezTo>
                    <a:pt x="10992939" y="1415598"/>
                    <a:pt x="10843749" y="1345217"/>
                    <a:pt x="10529237" y="1405965"/>
                  </a:cubicBezTo>
                  <a:cubicBezTo>
                    <a:pt x="10214725" y="1466713"/>
                    <a:pt x="10296736" y="1390985"/>
                    <a:pt x="10162695" y="1405965"/>
                  </a:cubicBezTo>
                  <a:cubicBezTo>
                    <a:pt x="10028654" y="1420945"/>
                    <a:pt x="9732899" y="1391080"/>
                    <a:pt x="9571496" y="1405965"/>
                  </a:cubicBezTo>
                  <a:cubicBezTo>
                    <a:pt x="9410093" y="1420850"/>
                    <a:pt x="9432748" y="1391984"/>
                    <a:pt x="9317281" y="1405965"/>
                  </a:cubicBezTo>
                  <a:cubicBezTo>
                    <a:pt x="9201814" y="1419946"/>
                    <a:pt x="9172981" y="1389604"/>
                    <a:pt x="9063066" y="1405965"/>
                  </a:cubicBezTo>
                  <a:cubicBezTo>
                    <a:pt x="8953152" y="1422326"/>
                    <a:pt x="8664544" y="1336157"/>
                    <a:pt x="8471868" y="1405965"/>
                  </a:cubicBezTo>
                  <a:cubicBezTo>
                    <a:pt x="8279192" y="1475773"/>
                    <a:pt x="8273936" y="1388468"/>
                    <a:pt x="8105325" y="1405965"/>
                  </a:cubicBezTo>
                  <a:cubicBezTo>
                    <a:pt x="7936714" y="1423462"/>
                    <a:pt x="7715559" y="1372969"/>
                    <a:pt x="7401800" y="1405965"/>
                  </a:cubicBezTo>
                  <a:cubicBezTo>
                    <a:pt x="7088041" y="1438961"/>
                    <a:pt x="7184259" y="1376820"/>
                    <a:pt x="7035257" y="1405965"/>
                  </a:cubicBezTo>
                  <a:cubicBezTo>
                    <a:pt x="6886255" y="1435110"/>
                    <a:pt x="6496474" y="1342992"/>
                    <a:pt x="6331731" y="1405965"/>
                  </a:cubicBezTo>
                  <a:cubicBezTo>
                    <a:pt x="6166988" y="1468938"/>
                    <a:pt x="6194288" y="1395581"/>
                    <a:pt x="6077516" y="1405965"/>
                  </a:cubicBezTo>
                  <a:cubicBezTo>
                    <a:pt x="5960745" y="1416349"/>
                    <a:pt x="5669107" y="1360271"/>
                    <a:pt x="5373990" y="1405965"/>
                  </a:cubicBezTo>
                  <a:cubicBezTo>
                    <a:pt x="5078873" y="1451659"/>
                    <a:pt x="5092346" y="1390921"/>
                    <a:pt x="5007448" y="1405965"/>
                  </a:cubicBezTo>
                  <a:cubicBezTo>
                    <a:pt x="4922550" y="1421009"/>
                    <a:pt x="4832912" y="1403719"/>
                    <a:pt x="4753232" y="1405965"/>
                  </a:cubicBezTo>
                  <a:cubicBezTo>
                    <a:pt x="4673552" y="1408211"/>
                    <a:pt x="4474440" y="1369138"/>
                    <a:pt x="4386690" y="1405965"/>
                  </a:cubicBezTo>
                  <a:cubicBezTo>
                    <a:pt x="4298940" y="1442792"/>
                    <a:pt x="4020172" y="1377555"/>
                    <a:pt x="3683164" y="1405965"/>
                  </a:cubicBezTo>
                  <a:cubicBezTo>
                    <a:pt x="3346156" y="1434375"/>
                    <a:pt x="3458789" y="1396423"/>
                    <a:pt x="3316621" y="1405965"/>
                  </a:cubicBezTo>
                  <a:cubicBezTo>
                    <a:pt x="3174453" y="1415507"/>
                    <a:pt x="3133632" y="1394182"/>
                    <a:pt x="3062406" y="1405965"/>
                  </a:cubicBezTo>
                  <a:cubicBezTo>
                    <a:pt x="2991181" y="1417748"/>
                    <a:pt x="2794930" y="1366092"/>
                    <a:pt x="2695863" y="1405965"/>
                  </a:cubicBezTo>
                  <a:cubicBezTo>
                    <a:pt x="2596796" y="1445838"/>
                    <a:pt x="2413466" y="1404399"/>
                    <a:pt x="2216993" y="1405965"/>
                  </a:cubicBezTo>
                  <a:cubicBezTo>
                    <a:pt x="2020520" y="1407531"/>
                    <a:pt x="1867807" y="1343707"/>
                    <a:pt x="1625795" y="1405965"/>
                  </a:cubicBezTo>
                  <a:cubicBezTo>
                    <a:pt x="1383783" y="1468223"/>
                    <a:pt x="1357098" y="1397069"/>
                    <a:pt x="1259252" y="1405965"/>
                  </a:cubicBezTo>
                  <a:cubicBezTo>
                    <a:pt x="1161406" y="1414861"/>
                    <a:pt x="484477" y="1394479"/>
                    <a:pt x="0" y="1405965"/>
                  </a:cubicBezTo>
                  <a:cubicBezTo>
                    <a:pt x="-41326" y="1258984"/>
                    <a:pt x="28179" y="1035149"/>
                    <a:pt x="0" y="937310"/>
                  </a:cubicBezTo>
                  <a:cubicBezTo>
                    <a:pt x="-28179" y="839471"/>
                    <a:pt x="2971" y="630553"/>
                    <a:pt x="0" y="468655"/>
                  </a:cubicBezTo>
                  <a:cubicBezTo>
                    <a:pt x="-2971" y="306758"/>
                    <a:pt x="23160" y="121162"/>
                    <a:pt x="0" y="0"/>
                  </a:cubicBezTo>
                  <a:close/>
                </a:path>
              </a:pathLst>
            </a:custGeom>
            <a:solidFill>
              <a:schemeClr val="lt1"/>
            </a:solidFill>
            <a:ln w="19050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prstGeom prst="rect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</p:spPr>
          <p:txBody>
            <a:bodyPr rot="0" spcFirstLastPara="0" vert="horz" wrap="square" lIns="96012" tIns="48006" rIns="96012" bIns="4800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840"/>
                </a:spcAft>
              </a:pPr>
              <a:r>
                <a:rPr lang="fr-CH" sz="4000" kern="100" spc="105" dirty="0">
                  <a:latin typeface="American Typewriter" panose="02090604020004020304" pitchFamily="18" charset="77"/>
                  <a:ea typeface="Aptos" panose="020B0004020202020204" pitchFamily="34" charset="0"/>
                  <a:cs typeface="Times New Roman" panose="02020603050405020304" pitchFamily="18" charset="0"/>
                </a:rPr>
                <a:t>RESPONSABLE  </a:t>
              </a:r>
              <a:r>
                <a:rPr lang="fr-CH" sz="4000" b="1" kern="100" spc="315" dirty="0">
                  <a:latin typeface="American Typewriter" panose="02090604020004020304" pitchFamily="18" charset="77"/>
                  <a:ea typeface="Aptos" panose="020B0004020202020204" pitchFamily="34" charset="0"/>
                  <a:cs typeface="Times New Roman" panose="02020603050405020304" pitchFamily="18" charset="0"/>
                </a:rPr>
                <a:t>PRISE DE VUES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56517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6">
                <a:lumMod val="40000"/>
                <a:lumOff val="6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220F2B8-87C1-DBD9-6CB2-FC7A759A58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>
            <a:extLst>
              <a:ext uri="{FF2B5EF4-FFF2-40B4-BE49-F238E27FC236}">
                <a16:creationId xmlns:a16="http://schemas.microsoft.com/office/drawing/2014/main" id="{7019CA37-0057-8EF2-0C0D-3D80FE85B1C6}"/>
              </a:ext>
            </a:extLst>
          </p:cNvPr>
          <p:cNvGrpSpPr/>
          <p:nvPr/>
        </p:nvGrpSpPr>
        <p:grpSpPr>
          <a:xfrm>
            <a:off x="609979" y="914695"/>
            <a:ext cx="11581642" cy="7771809"/>
            <a:chOff x="784418" y="350201"/>
            <a:chExt cx="11581642" cy="7771809"/>
          </a:xfrm>
        </p:grpSpPr>
        <p:sp>
          <p:nvSpPr>
            <p:cNvPr id="12" name="Zone de texte 3">
              <a:extLst>
                <a:ext uri="{FF2B5EF4-FFF2-40B4-BE49-F238E27FC236}">
                  <a16:creationId xmlns:a16="http://schemas.microsoft.com/office/drawing/2014/main" id="{130092FC-4E1B-3277-B236-70AE53FCE0D1}"/>
                </a:ext>
              </a:extLst>
            </p:cNvPr>
            <p:cNvSpPr txBox="1"/>
            <p:nvPr/>
          </p:nvSpPr>
          <p:spPr>
            <a:xfrm>
              <a:off x="6788220" y="2878810"/>
              <a:ext cx="5577840" cy="5243199"/>
            </a:xfrm>
            <a:custGeom>
              <a:avLst/>
              <a:gdLst>
                <a:gd name="csX0" fmla="*/ 0 w 5577840"/>
                <a:gd name="csY0" fmla="*/ 0 h 5243199"/>
                <a:gd name="csX1" fmla="*/ 502006 w 5577840"/>
                <a:gd name="csY1" fmla="*/ 0 h 5243199"/>
                <a:gd name="csX2" fmla="*/ 892454 w 5577840"/>
                <a:gd name="csY2" fmla="*/ 0 h 5243199"/>
                <a:gd name="csX3" fmla="*/ 1561795 w 5577840"/>
                <a:gd name="csY3" fmla="*/ 0 h 5243199"/>
                <a:gd name="csX4" fmla="*/ 2063801 w 5577840"/>
                <a:gd name="csY4" fmla="*/ 0 h 5243199"/>
                <a:gd name="csX5" fmla="*/ 2565806 w 5577840"/>
                <a:gd name="csY5" fmla="*/ 0 h 5243199"/>
                <a:gd name="csX6" fmla="*/ 3235147 w 5577840"/>
                <a:gd name="csY6" fmla="*/ 0 h 5243199"/>
                <a:gd name="csX7" fmla="*/ 3681374 w 5577840"/>
                <a:gd name="csY7" fmla="*/ 0 h 5243199"/>
                <a:gd name="csX8" fmla="*/ 4350715 w 5577840"/>
                <a:gd name="csY8" fmla="*/ 0 h 5243199"/>
                <a:gd name="csX9" fmla="*/ 5020056 w 5577840"/>
                <a:gd name="csY9" fmla="*/ 0 h 5243199"/>
                <a:gd name="csX10" fmla="*/ 5577840 w 5577840"/>
                <a:gd name="csY10" fmla="*/ 0 h 5243199"/>
                <a:gd name="csX11" fmla="*/ 5577840 w 5577840"/>
                <a:gd name="csY11" fmla="*/ 687442 h 5243199"/>
                <a:gd name="csX12" fmla="*/ 5577840 w 5577840"/>
                <a:gd name="csY12" fmla="*/ 1322451 h 5243199"/>
                <a:gd name="csX13" fmla="*/ 5577840 w 5577840"/>
                <a:gd name="csY13" fmla="*/ 1747733 h 5243199"/>
                <a:gd name="csX14" fmla="*/ 5577840 w 5577840"/>
                <a:gd name="csY14" fmla="*/ 2330311 h 5243199"/>
                <a:gd name="csX15" fmla="*/ 5577840 w 5577840"/>
                <a:gd name="csY15" fmla="*/ 2912888 h 5243199"/>
                <a:gd name="csX16" fmla="*/ 5577840 w 5577840"/>
                <a:gd name="csY16" fmla="*/ 3495466 h 5243199"/>
                <a:gd name="csX17" fmla="*/ 5577840 w 5577840"/>
                <a:gd name="csY17" fmla="*/ 4130476 h 5243199"/>
                <a:gd name="csX18" fmla="*/ 5577840 w 5577840"/>
                <a:gd name="csY18" fmla="*/ 5243199 h 5243199"/>
                <a:gd name="csX19" fmla="*/ 4964278 w 5577840"/>
                <a:gd name="csY19" fmla="*/ 5243199 h 5243199"/>
                <a:gd name="csX20" fmla="*/ 4518050 w 5577840"/>
                <a:gd name="csY20" fmla="*/ 5243199 h 5243199"/>
                <a:gd name="csX21" fmla="*/ 3848710 w 5577840"/>
                <a:gd name="csY21" fmla="*/ 5243199 h 5243199"/>
                <a:gd name="csX22" fmla="*/ 3290926 w 5577840"/>
                <a:gd name="csY22" fmla="*/ 5243199 h 5243199"/>
                <a:gd name="csX23" fmla="*/ 2844698 w 5577840"/>
                <a:gd name="csY23" fmla="*/ 5243199 h 5243199"/>
                <a:gd name="csX24" fmla="*/ 2286914 w 5577840"/>
                <a:gd name="csY24" fmla="*/ 5243199 h 5243199"/>
                <a:gd name="csX25" fmla="*/ 1896466 w 5577840"/>
                <a:gd name="csY25" fmla="*/ 5243199 h 5243199"/>
                <a:gd name="csX26" fmla="*/ 1506017 w 5577840"/>
                <a:gd name="csY26" fmla="*/ 5243199 h 5243199"/>
                <a:gd name="csX27" fmla="*/ 948233 w 5577840"/>
                <a:gd name="csY27" fmla="*/ 5243199 h 5243199"/>
                <a:gd name="csX28" fmla="*/ 502006 w 5577840"/>
                <a:gd name="csY28" fmla="*/ 5243199 h 5243199"/>
                <a:gd name="csX29" fmla="*/ 0 w 5577840"/>
                <a:gd name="csY29" fmla="*/ 5243199 h 5243199"/>
                <a:gd name="csX30" fmla="*/ 0 w 5577840"/>
                <a:gd name="csY30" fmla="*/ 4765485 h 5243199"/>
                <a:gd name="csX31" fmla="*/ 0 w 5577840"/>
                <a:gd name="csY31" fmla="*/ 4340204 h 5243199"/>
                <a:gd name="csX32" fmla="*/ 0 w 5577840"/>
                <a:gd name="csY32" fmla="*/ 3705194 h 5243199"/>
                <a:gd name="csX33" fmla="*/ 0 w 5577840"/>
                <a:gd name="csY33" fmla="*/ 3227480 h 5243199"/>
                <a:gd name="csX34" fmla="*/ 0 w 5577840"/>
                <a:gd name="csY34" fmla="*/ 2592471 h 5243199"/>
                <a:gd name="csX35" fmla="*/ 0 w 5577840"/>
                <a:gd name="csY35" fmla="*/ 1905029 h 5243199"/>
                <a:gd name="csX36" fmla="*/ 0 w 5577840"/>
                <a:gd name="csY36" fmla="*/ 1374883 h 5243199"/>
                <a:gd name="csX37" fmla="*/ 0 w 5577840"/>
                <a:gd name="csY37" fmla="*/ 687442 h 5243199"/>
                <a:gd name="csX38" fmla="*/ 0 w 5577840"/>
                <a:gd name="csY38" fmla="*/ 0 h 524319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  <a:cxn ang="0">
                  <a:pos x="csX28" y="csY28"/>
                </a:cxn>
                <a:cxn ang="0">
                  <a:pos x="csX29" y="csY29"/>
                </a:cxn>
                <a:cxn ang="0">
                  <a:pos x="csX30" y="csY30"/>
                </a:cxn>
                <a:cxn ang="0">
                  <a:pos x="csX31" y="csY31"/>
                </a:cxn>
                <a:cxn ang="0">
                  <a:pos x="csX32" y="csY32"/>
                </a:cxn>
                <a:cxn ang="0">
                  <a:pos x="csX33" y="csY33"/>
                </a:cxn>
                <a:cxn ang="0">
                  <a:pos x="csX34" y="csY34"/>
                </a:cxn>
                <a:cxn ang="0">
                  <a:pos x="csX35" y="csY35"/>
                </a:cxn>
                <a:cxn ang="0">
                  <a:pos x="csX36" y="csY36"/>
                </a:cxn>
                <a:cxn ang="0">
                  <a:pos x="csX37" y="csY37"/>
                </a:cxn>
                <a:cxn ang="0">
                  <a:pos x="csX38" y="csY38"/>
                </a:cxn>
              </a:cxnLst>
              <a:rect l="l" t="t" r="r" b="b"/>
              <a:pathLst>
                <a:path w="5577840" h="5243199" extrusionOk="0">
                  <a:moveTo>
                    <a:pt x="0" y="0"/>
                  </a:moveTo>
                  <a:cubicBezTo>
                    <a:pt x="104848" y="-40489"/>
                    <a:pt x="369929" y="16833"/>
                    <a:pt x="502006" y="0"/>
                  </a:cubicBezTo>
                  <a:cubicBezTo>
                    <a:pt x="634083" y="-16833"/>
                    <a:pt x="718833" y="7439"/>
                    <a:pt x="892454" y="0"/>
                  </a:cubicBezTo>
                  <a:cubicBezTo>
                    <a:pt x="1066075" y="-7439"/>
                    <a:pt x="1419772" y="36095"/>
                    <a:pt x="1561795" y="0"/>
                  </a:cubicBezTo>
                  <a:cubicBezTo>
                    <a:pt x="1703818" y="-36095"/>
                    <a:pt x="1949909" y="27206"/>
                    <a:pt x="2063801" y="0"/>
                  </a:cubicBezTo>
                  <a:cubicBezTo>
                    <a:pt x="2177693" y="-27206"/>
                    <a:pt x="2456771" y="52277"/>
                    <a:pt x="2565806" y="0"/>
                  </a:cubicBezTo>
                  <a:cubicBezTo>
                    <a:pt x="2674841" y="-52277"/>
                    <a:pt x="3096557" y="18299"/>
                    <a:pt x="3235147" y="0"/>
                  </a:cubicBezTo>
                  <a:cubicBezTo>
                    <a:pt x="3373737" y="-18299"/>
                    <a:pt x="3540535" y="24438"/>
                    <a:pt x="3681374" y="0"/>
                  </a:cubicBezTo>
                  <a:cubicBezTo>
                    <a:pt x="3822213" y="-24438"/>
                    <a:pt x="4053034" y="9324"/>
                    <a:pt x="4350715" y="0"/>
                  </a:cubicBezTo>
                  <a:cubicBezTo>
                    <a:pt x="4648396" y="-9324"/>
                    <a:pt x="4768512" y="28783"/>
                    <a:pt x="5020056" y="0"/>
                  </a:cubicBezTo>
                  <a:cubicBezTo>
                    <a:pt x="5271600" y="-28783"/>
                    <a:pt x="5438308" y="46660"/>
                    <a:pt x="5577840" y="0"/>
                  </a:cubicBezTo>
                  <a:cubicBezTo>
                    <a:pt x="5621199" y="278271"/>
                    <a:pt x="5569494" y="421866"/>
                    <a:pt x="5577840" y="687442"/>
                  </a:cubicBezTo>
                  <a:cubicBezTo>
                    <a:pt x="5586186" y="953018"/>
                    <a:pt x="5546826" y="1128167"/>
                    <a:pt x="5577840" y="1322451"/>
                  </a:cubicBezTo>
                  <a:cubicBezTo>
                    <a:pt x="5608854" y="1516735"/>
                    <a:pt x="5553933" y="1621910"/>
                    <a:pt x="5577840" y="1747733"/>
                  </a:cubicBezTo>
                  <a:cubicBezTo>
                    <a:pt x="5601747" y="1873556"/>
                    <a:pt x="5538593" y="2134444"/>
                    <a:pt x="5577840" y="2330311"/>
                  </a:cubicBezTo>
                  <a:cubicBezTo>
                    <a:pt x="5617087" y="2526178"/>
                    <a:pt x="5554702" y="2680031"/>
                    <a:pt x="5577840" y="2912888"/>
                  </a:cubicBezTo>
                  <a:cubicBezTo>
                    <a:pt x="5600978" y="3145745"/>
                    <a:pt x="5572934" y="3318695"/>
                    <a:pt x="5577840" y="3495466"/>
                  </a:cubicBezTo>
                  <a:cubicBezTo>
                    <a:pt x="5582746" y="3672237"/>
                    <a:pt x="5572974" y="3822990"/>
                    <a:pt x="5577840" y="4130476"/>
                  </a:cubicBezTo>
                  <a:cubicBezTo>
                    <a:pt x="5582706" y="4437962"/>
                    <a:pt x="5489855" y="4928636"/>
                    <a:pt x="5577840" y="5243199"/>
                  </a:cubicBezTo>
                  <a:cubicBezTo>
                    <a:pt x="5272286" y="5250694"/>
                    <a:pt x="5184549" y="5243000"/>
                    <a:pt x="4964278" y="5243199"/>
                  </a:cubicBezTo>
                  <a:cubicBezTo>
                    <a:pt x="4744007" y="5243398"/>
                    <a:pt x="4634553" y="5199376"/>
                    <a:pt x="4518050" y="5243199"/>
                  </a:cubicBezTo>
                  <a:cubicBezTo>
                    <a:pt x="4401547" y="5287022"/>
                    <a:pt x="4178469" y="5238266"/>
                    <a:pt x="3848710" y="5243199"/>
                  </a:cubicBezTo>
                  <a:cubicBezTo>
                    <a:pt x="3518951" y="5248132"/>
                    <a:pt x="3432979" y="5187689"/>
                    <a:pt x="3290926" y="5243199"/>
                  </a:cubicBezTo>
                  <a:cubicBezTo>
                    <a:pt x="3148873" y="5298709"/>
                    <a:pt x="3046336" y="5207914"/>
                    <a:pt x="2844698" y="5243199"/>
                  </a:cubicBezTo>
                  <a:cubicBezTo>
                    <a:pt x="2643060" y="5278484"/>
                    <a:pt x="2400321" y="5209711"/>
                    <a:pt x="2286914" y="5243199"/>
                  </a:cubicBezTo>
                  <a:cubicBezTo>
                    <a:pt x="2173507" y="5276687"/>
                    <a:pt x="2031328" y="5197059"/>
                    <a:pt x="1896466" y="5243199"/>
                  </a:cubicBezTo>
                  <a:cubicBezTo>
                    <a:pt x="1761604" y="5289339"/>
                    <a:pt x="1678551" y="5201338"/>
                    <a:pt x="1506017" y="5243199"/>
                  </a:cubicBezTo>
                  <a:cubicBezTo>
                    <a:pt x="1333483" y="5285060"/>
                    <a:pt x="1118195" y="5192469"/>
                    <a:pt x="948233" y="5243199"/>
                  </a:cubicBezTo>
                  <a:cubicBezTo>
                    <a:pt x="778271" y="5293929"/>
                    <a:pt x="605347" y="5205389"/>
                    <a:pt x="502006" y="5243199"/>
                  </a:cubicBezTo>
                  <a:cubicBezTo>
                    <a:pt x="398665" y="5281009"/>
                    <a:pt x="134072" y="5210996"/>
                    <a:pt x="0" y="5243199"/>
                  </a:cubicBezTo>
                  <a:cubicBezTo>
                    <a:pt x="-954" y="5105082"/>
                    <a:pt x="6223" y="4923117"/>
                    <a:pt x="0" y="4765485"/>
                  </a:cubicBezTo>
                  <a:cubicBezTo>
                    <a:pt x="-6223" y="4607853"/>
                    <a:pt x="25453" y="4515852"/>
                    <a:pt x="0" y="4340204"/>
                  </a:cubicBezTo>
                  <a:cubicBezTo>
                    <a:pt x="-25453" y="4164556"/>
                    <a:pt x="42882" y="3859311"/>
                    <a:pt x="0" y="3705194"/>
                  </a:cubicBezTo>
                  <a:cubicBezTo>
                    <a:pt x="-42882" y="3551077"/>
                    <a:pt x="921" y="3352783"/>
                    <a:pt x="0" y="3227480"/>
                  </a:cubicBezTo>
                  <a:cubicBezTo>
                    <a:pt x="-921" y="3102177"/>
                    <a:pt x="3842" y="2903821"/>
                    <a:pt x="0" y="2592471"/>
                  </a:cubicBezTo>
                  <a:cubicBezTo>
                    <a:pt x="-3842" y="2281121"/>
                    <a:pt x="46529" y="2242007"/>
                    <a:pt x="0" y="1905029"/>
                  </a:cubicBezTo>
                  <a:cubicBezTo>
                    <a:pt x="-46529" y="1568051"/>
                    <a:pt x="15757" y="1586024"/>
                    <a:pt x="0" y="1374883"/>
                  </a:cubicBezTo>
                  <a:cubicBezTo>
                    <a:pt x="-15757" y="1163742"/>
                    <a:pt x="49820" y="999903"/>
                    <a:pt x="0" y="687442"/>
                  </a:cubicBezTo>
                  <a:cubicBezTo>
                    <a:pt x="-49820" y="374981"/>
                    <a:pt x="56225" y="237006"/>
                    <a:pt x="0" y="0"/>
                  </a:cubicBezTo>
                  <a:close/>
                </a:path>
              </a:pathLst>
            </a:custGeom>
            <a:noFill/>
            <a:ln w="19050">
              <a:noFill/>
              <a:extLst>
                <a:ext uri="{C807C97D-BFC1-408E-A445-0C87EB9F89A2}">
                  <ask:lineSketchStyleProps xmlns:ask="http://schemas.microsoft.com/office/drawing/2018/sketchyshapes" sd="1219033472">
                    <a:prstGeom prst="rect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</p:spPr>
          <p:txBody>
            <a:bodyPr rot="0" spcFirstLastPara="0" vert="horz" wrap="square" lIns="96012" tIns="48006" rIns="96012" bIns="48006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360045" indent="-360045">
                <a:lnSpc>
                  <a:spcPct val="115000"/>
                </a:lnSpc>
                <a:spcAft>
                  <a:spcPts val="840"/>
                </a:spcAft>
                <a:buFont typeface="Wingdings" pitchFamily="2" charset="2"/>
                <a:buChar char="Ø"/>
              </a:pPr>
              <a:r>
                <a:rPr lang="fr-CH" sz="3100" kern="100" spc="105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Tu suis le scénarimage et tu déplaces ce qui doit l’être.</a:t>
              </a:r>
            </a:p>
            <a:p>
              <a:pPr marL="360045" indent="-360045">
                <a:lnSpc>
                  <a:spcPct val="115000"/>
                </a:lnSpc>
                <a:spcAft>
                  <a:spcPts val="840"/>
                </a:spcAft>
                <a:buFont typeface="Wingdings" pitchFamily="2" charset="2"/>
                <a:buChar char="Ø"/>
              </a:pPr>
              <a:r>
                <a:rPr lang="fr-CH" sz="3100" kern="100" spc="105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Tu ajustes l’espacement des objets entre deux photos.</a:t>
              </a:r>
            </a:p>
            <a:p>
              <a:pPr marL="840105" lvl="1" indent="-360045">
                <a:lnSpc>
                  <a:spcPct val="115000"/>
                </a:lnSpc>
                <a:spcAft>
                  <a:spcPts val="840"/>
                </a:spcAft>
                <a:buFont typeface="Wingdings" pitchFamily="2" charset="2"/>
                <a:buChar char="Ø"/>
              </a:pPr>
              <a:r>
                <a:rPr lang="fr-CH" sz="2800" kern="100" spc="105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Consulte le responsable </a:t>
              </a:r>
              <a:r>
                <a:rPr lang="fr-CH" sz="2800" b="1" kern="100" spc="105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prise de vues </a:t>
              </a:r>
              <a:r>
                <a:rPr lang="fr-CH" sz="2800" kern="100" spc="105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si tu as un doute sur l’espacement.</a:t>
              </a:r>
              <a:endParaRPr lang="fr-CH" sz="2800" b="1" kern="100" spc="105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2" name="Image 1" descr="Une image contenant jouet, Dessin d’enfant, Dessin animé, dessin humoristique&#10;&#10;Le contenu généré par l’IA peut être incorrect.">
              <a:extLst>
                <a:ext uri="{FF2B5EF4-FFF2-40B4-BE49-F238E27FC236}">
                  <a16:creationId xmlns:a16="http://schemas.microsoft.com/office/drawing/2014/main" id="{B93C72E3-2F7B-41E6-C87C-2C27EBC3355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4418" y="2878811"/>
              <a:ext cx="5243199" cy="5243199"/>
            </a:xfrm>
            <a:prstGeom prst="rect">
              <a:avLst/>
            </a:prstGeom>
            <a:effectLst>
              <a:innerShdw blurRad="444500">
                <a:prstClr val="black"/>
              </a:innerShdw>
            </a:effectLst>
          </p:spPr>
        </p:pic>
        <p:sp>
          <p:nvSpPr>
            <p:cNvPr id="5" name="Zone de texte 3">
              <a:extLst>
                <a:ext uri="{FF2B5EF4-FFF2-40B4-BE49-F238E27FC236}">
                  <a16:creationId xmlns:a16="http://schemas.microsoft.com/office/drawing/2014/main" id="{755923C3-1080-1E60-7A10-D6D6D3041AC0}"/>
                </a:ext>
              </a:extLst>
            </p:cNvPr>
            <p:cNvSpPr txBox="1"/>
            <p:nvPr/>
          </p:nvSpPr>
          <p:spPr>
            <a:xfrm>
              <a:off x="784418" y="350201"/>
              <a:ext cx="11232763" cy="1405965"/>
            </a:xfrm>
            <a:custGeom>
              <a:avLst/>
              <a:gdLst>
                <a:gd name="csX0" fmla="*/ 0 w 11232763"/>
                <a:gd name="csY0" fmla="*/ 0 h 1405965"/>
                <a:gd name="csX1" fmla="*/ 591198 w 11232763"/>
                <a:gd name="csY1" fmla="*/ 0 h 1405965"/>
                <a:gd name="csX2" fmla="*/ 1070068 w 11232763"/>
                <a:gd name="csY2" fmla="*/ 0 h 1405965"/>
                <a:gd name="csX3" fmla="*/ 1661267 w 11232763"/>
                <a:gd name="csY3" fmla="*/ 0 h 1405965"/>
                <a:gd name="csX4" fmla="*/ 2364792 w 11232763"/>
                <a:gd name="csY4" fmla="*/ 0 h 1405965"/>
                <a:gd name="csX5" fmla="*/ 3068318 w 11232763"/>
                <a:gd name="csY5" fmla="*/ 0 h 1405965"/>
                <a:gd name="csX6" fmla="*/ 3771844 w 11232763"/>
                <a:gd name="csY6" fmla="*/ 0 h 1405965"/>
                <a:gd name="csX7" fmla="*/ 4587697 w 11232763"/>
                <a:gd name="csY7" fmla="*/ 0 h 1405965"/>
                <a:gd name="csX8" fmla="*/ 5178895 w 11232763"/>
                <a:gd name="csY8" fmla="*/ 0 h 1405965"/>
                <a:gd name="csX9" fmla="*/ 5882421 w 11232763"/>
                <a:gd name="csY9" fmla="*/ 0 h 1405965"/>
                <a:gd name="csX10" fmla="*/ 6473619 w 11232763"/>
                <a:gd name="csY10" fmla="*/ 0 h 1405965"/>
                <a:gd name="csX11" fmla="*/ 7064817 w 11232763"/>
                <a:gd name="csY11" fmla="*/ 0 h 1405965"/>
                <a:gd name="csX12" fmla="*/ 7656015 w 11232763"/>
                <a:gd name="csY12" fmla="*/ 0 h 1405965"/>
                <a:gd name="csX13" fmla="*/ 7910230 w 11232763"/>
                <a:gd name="csY13" fmla="*/ 0 h 1405965"/>
                <a:gd name="csX14" fmla="*/ 8613756 w 11232763"/>
                <a:gd name="csY14" fmla="*/ 0 h 1405965"/>
                <a:gd name="csX15" fmla="*/ 8867971 w 11232763"/>
                <a:gd name="csY15" fmla="*/ 0 h 1405965"/>
                <a:gd name="csX16" fmla="*/ 9459169 w 11232763"/>
                <a:gd name="csY16" fmla="*/ 0 h 1405965"/>
                <a:gd name="csX17" fmla="*/ 10275022 w 11232763"/>
                <a:gd name="csY17" fmla="*/ 0 h 1405965"/>
                <a:gd name="csX18" fmla="*/ 11232763 w 11232763"/>
                <a:gd name="csY18" fmla="*/ 0 h 1405965"/>
                <a:gd name="csX19" fmla="*/ 11232763 w 11232763"/>
                <a:gd name="csY19" fmla="*/ 482715 h 1405965"/>
                <a:gd name="csX20" fmla="*/ 11232763 w 11232763"/>
                <a:gd name="csY20" fmla="*/ 923250 h 1405965"/>
                <a:gd name="csX21" fmla="*/ 11232763 w 11232763"/>
                <a:gd name="csY21" fmla="*/ 1405965 h 1405965"/>
                <a:gd name="csX22" fmla="*/ 10641565 w 11232763"/>
                <a:gd name="csY22" fmla="*/ 1405965 h 1405965"/>
                <a:gd name="csX23" fmla="*/ 9825712 w 11232763"/>
                <a:gd name="csY23" fmla="*/ 1405965 h 1405965"/>
                <a:gd name="csX24" fmla="*/ 9009858 w 11232763"/>
                <a:gd name="csY24" fmla="*/ 1405965 h 1405965"/>
                <a:gd name="csX25" fmla="*/ 8418660 w 11232763"/>
                <a:gd name="csY25" fmla="*/ 1405965 h 1405965"/>
                <a:gd name="csX26" fmla="*/ 7602807 w 11232763"/>
                <a:gd name="csY26" fmla="*/ 1405965 h 1405965"/>
                <a:gd name="csX27" fmla="*/ 7011609 w 11232763"/>
                <a:gd name="csY27" fmla="*/ 1405965 h 1405965"/>
                <a:gd name="csX28" fmla="*/ 6308083 w 11232763"/>
                <a:gd name="csY28" fmla="*/ 1405965 h 1405965"/>
                <a:gd name="csX29" fmla="*/ 6053868 w 11232763"/>
                <a:gd name="csY29" fmla="*/ 1405965 h 1405965"/>
                <a:gd name="csX30" fmla="*/ 5238015 w 11232763"/>
                <a:gd name="csY30" fmla="*/ 1405965 h 1405965"/>
                <a:gd name="csX31" fmla="*/ 4759144 w 11232763"/>
                <a:gd name="csY31" fmla="*/ 1405965 h 1405965"/>
                <a:gd name="csX32" fmla="*/ 4055619 w 11232763"/>
                <a:gd name="csY32" fmla="*/ 1405965 h 1405965"/>
                <a:gd name="csX33" fmla="*/ 3801403 w 11232763"/>
                <a:gd name="csY33" fmla="*/ 1405965 h 1405965"/>
                <a:gd name="csX34" fmla="*/ 2985550 w 11232763"/>
                <a:gd name="csY34" fmla="*/ 1405965 h 1405965"/>
                <a:gd name="csX35" fmla="*/ 2506680 w 11232763"/>
                <a:gd name="csY35" fmla="*/ 1405965 h 1405965"/>
                <a:gd name="csX36" fmla="*/ 1915482 w 11232763"/>
                <a:gd name="csY36" fmla="*/ 1405965 h 1405965"/>
                <a:gd name="csX37" fmla="*/ 1548939 w 11232763"/>
                <a:gd name="csY37" fmla="*/ 1405965 h 1405965"/>
                <a:gd name="csX38" fmla="*/ 845413 w 11232763"/>
                <a:gd name="csY38" fmla="*/ 1405965 h 1405965"/>
                <a:gd name="csX39" fmla="*/ 0 w 11232763"/>
                <a:gd name="csY39" fmla="*/ 1405965 h 1405965"/>
                <a:gd name="csX40" fmla="*/ 0 w 11232763"/>
                <a:gd name="csY40" fmla="*/ 951370 h 1405965"/>
                <a:gd name="csX41" fmla="*/ 0 w 11232763"/>
                <a:gd name="csY41" fmla="*/ 524894 h 1405965"/>
                <a:gd name="csX42" fmla="*/ 0 w 11232763"/>
                <a:gd name="csY42" fmla="*/ 0 h 140596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  <a:cxn ang="0">
                  <a:pos x="csX28" y="csY28"/>
                </a:cxn>
                <a:cxn ang="0">
                  <a:pos x="csX29" y="csY29"/>
                </a:cxn>
                <a:cxn ang="0">
                  <a:pos x="csX30" y="csY30"/>
                </a:cxn>
                <a:cxn ang="0">
                  <a:pos x="csX31" y="csY31"/>
                </a:cxn>
                <a:cxn ang="0">
                  <a:pos x="csX32" y="csY32"/>
                </a:cxn>
                <a:cxn ang="0">
                  <a:pos x="csX33" y="csY33"/>
                </a:cxn>
                <a:cxn ang="0">
                  <a:pos x="csX34" y="csY34"/>
                </a:cxn>
                <a:cxn ang="0">
                  <a:pos x="csX35" y="csY35"/>
                </a:cxn>
                <a:cxn ang="0">
                  <a:pos x="csX36" y="csY36"/>
                </a:cxn>
                <a:cxn ang="0">
                  <a:pos x="csX37" y="csY37"/>
                </a:cxn>
                <a:cxn ang="0">
                  <a:pos x="csX38" y="csY38"/>
                </a:cxn>
                <a:cxn ang="0">
                  <a:pos x="csX39" y="csY39"/>
                </a:cxn>
                <a:cxn ang="0">
                  <a:pos x="csX40" y="csY40"/>
                </a:cxn>
                <a:cxn ang="0">
                  <a:pos x="csX41" y="csY41"/>
                </a:cxn>
                <a:cxn ang="0">
                  <a:pos x="csX42" y="csY42"/>
                </a:cxn>
              </a:cxnLst>
              <a:rect l="l" t="t" r="r" b="b"/>
              <a:pathLst>
                <a:path w="11232763" h="1405965" fill="none" extrusionOk="0">
                  <a:moveTo>
                    <a:pt x="0" y="0"/>
                  </a:moveTo>
                  <a:cubicBezTo>
                    <a:pt x="143432" y="-43047"/>
                    <a:pt x="340917" y="62867"/>
                    <a:pt x="591198" y="0"/>
                  </a:cubicBezTo>
                  <a:cubicBezTo>
                    <a:pt x="841479" y="-62867"/>
                    <a:pt x="882553" y="25239"/>
                    <a:pt x="1070068" y="0"/>
                  </a:cubicBezTo>
                  <a:cubicBezTo>
                    <a:pt x="1257583" y="-25239"/>
                    <a:pt x="1401277" y="60435"/>
                    <a:pt x="1661267" y="0"/>
                  </a:cubicBezTo>
                  <a:cubicBezTo>
                    <a:pt x="1921257" y="-60435"/>
                    <a:pt x="2205701" y="80834"/>
                    <a:pt x="2364792" y="0"/>
                  </a:cubicBezTo>
                  <a:cubicBezTo>
                    <a:pt x="2523883" y="-80834"/>
                    <a:pt x="2777066" y="58745"/>
                    <a:pt x="3068318" y="0"/>
                  </a:cubicBezTo>
                  <a:cubicBezTo>
                    <a:pt x="3359570" y="-58745"/>
                    <a:pt x="3538945" y="31665"/>
                    <a:pt x="3771844" y="0"/>
                  </a:cubicBezTo>
                  <a:cubicBezTo>
                    <a:pt x="4004743" y="-31665"/>
                    <a:pt x="4212020" y="96388"/>
                    <a:pt x="4587697" y="0"/>
                  </a:cubicBezTo>
                  <a:cubicBezTo>
                    <a:pt x="4963374" y="-96388"/>
                    <a:pt x="4894871" y="46000"/>
                    <a:pt x="5178895" y="0"/>
                  </a:cubicBezTo>
                  <a:cubicBezTo>
                    <a:pt x="5462919" y="-46000"/>
                    <a:pt x="5586273" y="45982"/>
                    <a:pt x="5882421" y="0"/>
                  </a:cubicBezTo>
                  <a:cubicBezTo>
                    <a:pt x="6178569" y="-45982"/>
                    <a:pt x="6337503" y="12892"/>
                    <a:pt x="6473619" y="0"/>
                  </a:cubicBezTo>
                  <a:cubicBezTo>
                    <a:pt x="6609735" y="-12892"/>
                    <a:pt x="6776981" y="36410"/>
                    <a:pt x="7064817" y="0"/>
                  </a:cubicBezTo>
                  <a:cubicBezTo>
                    <a:pt x="7352653" y="-36410"/>
                    <a:pt x="7532224" y="41574"/>
                    <a:pt x="7656015" y="0"/>
                  </a:cubicBezTo>
                  <a:cubicBezTo>
                    <a:pt x="7779806" y="-41574"/>
                    <a:pt x="7848724" y="30459"/>
                    <a:pt x="7910230" y="0"/>
                  </a:cubicBezTo>
                  <a:cubicBezTo>
                    <a:pt x="7971736" y="-30459"/>
                    <a:pt x="8293639" y="65665"/>
                    <a:pt x="8613756" y="0"/>
                  </a:cubicBezTo>
                  <a:cubicBezTo>
                    <a:pt x="8933873" y="-65665"/>
                    <a:pt x="8748740" y="12847"/>
                    <a:pt x="8867971" y="0"/>
                  </a:cubicBezTo>
                  <a:cubicBezTo>
                    <a:pt x="8987203" y="-12847"/>
                    <a:pt x="9208413" y="8709"/>
                    <a:pt x="9459169" y="0"/>
                  </a:cubicBezTo>
                  <a:cubicBezTo>
                    <a:pt x="9709925" y="-8709"/>
                    <a:pt x="9973614" y="52780"/>
                    <a:pt x="10275022" y="0"/>
                  </a:cubicBezTo>
                  <a:cubicBezTo>
                    <a:pt x="10576430" y="-52780"/>
                    <a:pt x="10921721" y="65993"/>
                    <a:pt x="11232763" y="0"/>
                  </a:cubicBezTo>
                  <a:cubicBezTo>
                    <a:pt x="11267004" y="117069"/>
                    <a:pt x="11211324" y="293173"/>
                    <a:pt x="11232763" y="482715"/>
                  </a:cubicBezTo>
                  <a:cubicBezTo>
                    <a:pt x="11254202" y="672257"/>
                    <a:pt x="11198029" y="717564"/>
                    <a:pt x="11232763" y="923250"/>
                  </a:cubicBezTo>
                  <a:cubicBezTo>
                    <a:pt x="11267497" y="1128937"/>
                    <a:pt x="11190635" y="1275045"/>
                    <a:pt x="11232763" y="1405965"/>
                  </a:cubicBezTo>
                  <a:cubicBezTo>
                    <a:pt x="10959088" y="1447688"/>
                    <a:pt x="10797422" y="1385142"/>
                    <a:pt x="10641565" y="1405965"/>
                  </a:cubicBezTo>
                  <a:cubicBezTo>
                    <a:pt x="10485708" y="1426788"/>
                    <a:pt x="10019178" y="1340346"/>
                    <a:pt x="9825712" y="1405965"/>
                  </a:cubicBezTo>
                  <a:cubicBezTo>
                    <a:pt x="9632246" y="1471584"/>
                    <a:pt x="9324755" y="1323700"/>
                    <a:pt x="9009858" y="1405965"/>
                  </a:cubicBezTo>
                  <a:cubicBezTo>
                    <a:pt x="8694961" y="1488230"/>
                    <a:pt x="8677894" y="1373210"/>
                    <a:pt x="8418660" y="1405965"/>
                  </a:cubicBezTo>
                  <a:cubicBezTo>
                    <a:pt x="8159426" y="1438720"/>
                    <a:pt x="7885709" y="1363588"/>
                    <a:pt x="7602807" y="1405965"/>
                  </a:cubicBezTo>
                  <a:cubicBezTo>
                    <a:pt x="7319905" y="1448342"/>
                    <a:pt x="7253092" y="1340977"/>
                    <a:pt x="7011609" y="1405965"/>
                  </a:cubicBezTo>
                  <a:cubicBezTo>
                    <a:pt x="6770126" y="1470953"/>
                    <a:pt x="6473362" y="1404562"/>
                    <a:pt x="6308083" y="1405965"/>
                  </a:cubicBezTo>
                  <a:cubicBezTo>
                    <a:pt x="6142804" y="1407368"/>
                    <a:pt x="6147645" y="1383810"/>
                    <a:pt x="6053868" y="1405965"/>
                  </a:cubicBezTo>
                  <a:cubicBezTo>
                    <a:pt x="5960091" y="1428120"/>
                    <a:pt x="5627512" y="1370983"/>
                    <a:pt x="5238015" y="1405965"/>
                  </a:cubicBezTo>
                  <a:cubicBezTo>
                    <a:pt x="4848518" y="1440947"/>
                    <a:pt x="4880586" y="1349367"/>
                    <a:pt x="4759144" y="1405965"/>
                  </a:cubicBezTo>
                  <a:cubicBezTo>
                    <a:pt x="4637702" y="1462563"/>
                    <a:pt x="4367840" y="1390291"/>
                    <a:pt x="4055619" y="1405965"/>
                  </a:cubicBezTo>
                  <a:cubicBezTo>
                    <a:pt x="3743399" y="1421639"/>
                    <a:pt x="3918155" y="1392961"/>
                    <a:pt x="3801403" y="1405965"/>
                  </a:cubicBezTo>
                  <a:cubicBezTo>
                    <a:pt x="3684651" y="1418969"/>
                    <a:pt x="3247853" y="1387654"/>
                    <a:pt x="2985550" y="1405965"/>
                  </a:cubicBezTo>
                  <a:cubicBezTo>
                    <a:pt x="2723247" y="1424276"/>
                    <a:pt x="2656605" y="1393335"/>
                    <a:pt x="2506680" y="1405965"/>
                  </a:cubicBezTo>
                  <a:cubicBezTo>
                    <a:pt x="2356755" y="1418595"/>
                    <a:pt x="2158085" y="1363584"/>
                    <a:pt x="1915482" y="1405965"/>
                  </a:cubicBezTo>
                  <a:cubicBezTo>
                    <a:pt x="1672879" y="1448346"/>
                    <a:pt x="1715324" y="1365408"/>
                    <a:pt x="1548939" y="1405965"/>
                  </a:cubicBezTo>
                  <a:cubicBezTo>
                    <a:pt x="1382554" y="1446522"/>
                    <a:pt x="1165924" y="1330721"/>
                    <a:pt x="845413" y="1405965"/>
                  </a:cubicBezTo>
                  <a:cubicBezTo>
                    <a:pt x="524902" y="1481209"/>
                    <a:pt x="349831" y="1314519"/>
                    <a:pt x="0" y="1405965"/>
                  </a:cubicBezTo>
                  <a:cubicBezTo>
                    <a:pt x="-43445" y="1225279"/>
                    <a:pt x="33860" y="1061132"/>
                    <a:pt x="0" y="951370"/>
                  </a:cubicBezTo>
                  <a:cubicBezTo>
                    <a:pt x="-33860" y="841609"/>
                    <a:pt x="27053" y="705349"/>
                    <a:pt x="0" y="524894"/>
                  </a:cubicBezTo>
                  <a:cubicBezTo>
                    <a:pt x="-27053" y="344439"/>
                    <a:pt x="39183" y="245705"/>
                    <a:pt x="0" y="0"/>
                  </a:cubicBezTo>
                  <a:close/>
                </a:path>
                <a:path w="11232763" h="1405965" stroke="0" extrusionOk="0">
                  <a:moveTo>
                    <a:pt x="0" y="0"/>
                  </a:moveTo>
                  <a:cubicBezTo>
                    <a:pt x="139949" y="-34611"/>
                    <a:pt x="376679" y="8167"/>
                    <a:pt x="478870" y="0"/>
                  </a:cubicBezTo>
                  <a:cubicBezTo>
                    <a:pt x="581061" y="-8167"/>
                    <a:pt x="670161" y="10098"/>
                    <a:pt x="733086" y="0"/>
                  </a:cubicBezTo>
                  <a:cubicBezTo>
                    <a:pt x="796011" y="-10098"/>
                    <a:pt x="1146760" y="283"/>
                    <a:pt x="1548939" y="0"/>
                  </a:cubicBezTo>
                  <a:cubicBezTo>
                    <a:pt x="1951118" y="-283"/>
                    <a:pt x="1857009" y="1435"/>
                    <a:pt x="2027809" y="0"/>
                  </a:cubicBezTo>
                  <a:cubicBezTo>
                    <a:pt x="2198609" y="-1435"/>
                    <a:pt x="2349474" y="10795"/>
                    <a:pt x="2506680" y="0"/>
                  </a:cubicBezTo>
                  <a:cubicBezTo>
                    <a:pt x="2663886" y="-10795"/>
                    <a:pt x="2928108" y="78822"/>
                    <a:pt x="3322533" y="0"/>
                  </a:cubicBezTo>
                  <a:cubicBezTo>
                    <a:pt x="3716958" y="-78822"/>
                    <a:pt x="3549883" y="32145"/>
                    <a:pt x="3689076" y="0"/>
                  </a:cubicBezTo>
                  <a:cubicBezTo>
                    <a:pt x="3828269" y="-32145"/>
                    <a:pt x="4187670" y="75334"/>
                    <a:pt x="4504929" y="0"/>
                  </a:cubicBezTo>
                  <a:cubicBezTo>
                    <a:pt x="4822188" y="-75334"/>
                    <a:pt x="5134820" y="57268"/>
                    <a:pt x="5320782" y="0"/>
                  </a:cubicBezTo>
                  <a:cubicBezTo>
                    <a:pt x="5506744" y="-57268"/>
                    <a:pt x="5645908" y="13581"/>
                    <a:pt x="5911981" y="0"/>
                  </a:cubicBezTo>
                  <a:cubicBezTo>
                    <a:pt x="6178054" y="-13581"/>
                    <a:pt x="6453559" y="28710"/>
                    <a:pt x="6727834" y="0"/>
                  </a:cubicBezTo>
                  <a:cubicBezTo>
                    <a:pt x="7002109" y="-28710"/>
                    <a:pt x="6973080" y="12654"/>
                    <a:pt x="7206704" y="0"/>
                  </a:cubicBezTo>
                  <a:cubicBezTo>
                    <a:pt x="7440328" y="-12654"/>
                    <a:pt x="7575751" y="23871"/>
                    <a:pt x="7685575" y="0"/>
                  </a:cubicBezTo>
                  <a:cubicBezTo>
                    <a:pt x="7795399" y="-23871"/>
                    <a:pt x="8059504" y="82836"/>
                    <a:pt x="8389100" y="0"/>
                  </a:cubicBezTo>
                  <a:cubicBezTo>
                    <a:pt x="8718696" y="-82836"/>
                    <a:pt x="8660768" y="2399"/>
                    <a:pt x="8867971" y="0"/>
                  </a:cubicBezTo>
                  <a:cubicBezTo>
                    <a:pt x="9075174" y="-2399"/>
                    <a:pt x="9393567" y="15914"/>
                    <a:pt x="9683824" y="0"/>
                  </a:cubicBezTo>
                  <a:cubicBezTo>
                    <a:pt x="9974081" y="-15914"/>
                    <a:pt x="10272041" y="81151"/>
                    <a:pt x="10499677" y="0"/>
                  </a:cubicBezTo>
                  <a:cubicBezTo>
                    <a:pt x="10727313" y="-81151"/>
                    <a:pt x="11025122" y="20336"/>
                    <a:pt x="11232763" y="0"/>
                  </a:cubicBezTo>
                  <a:cubicBezTo>
                    <a:pt x="11250544" y="184412"/>
                    <a:pt x="11220800" y="361350"/>
                    <a:pt x="11232763" y="454595"/>
                  </a:cubicBezTo>
                  <a:cubicBezTo>
                    <a:pt x="11244726" y="547841"/>
                    <a:pt x="11188414" y="790115"/>
                    <a:pt x="11232763" y="881071"/>
                  </a:cubicBezTo>
                  <a:cubicBezTo>
                    <a:pt x="11277112" y="972027"/>
                    <a:pt x="11203986" y="1159977"/>
                    <a:pt x="11232763" y="1405965"/>
                  </a:cubicBezTo>
                  <a:cubicBezTo>
                    <a:pt x="10992939" y="1415598"/>
                    <a:pt x="10843749" y="1345217"/>
                    <a:pt x="10529237" y="1405965"/>
                  </a:cubicBezTo>
                  <a:cubicBezTo>
                    <a:pt x="10214725" y="1466713"/>
                    <a:pt x="10296736" y="1390985"/>
                    <a:pt x="10162695" y="1405965"/>
                  </a:cubicBezTo>
                  <a:cubicBezTo>
                    <a:pt x="10028654" y="1420945"/>
                    <a:pt x="9732899" y="1391080"/>
                    <a:pt x="9571496" y="1405965"/>
                  </a:cubicBezTo>
                  <a:cubicBezTo>
                    <a:pt x="9410093" y="1420850"/>
                    <a:pt x="9432748" y="1391984"/>
                    <a:pt x="9317281" y="1405965"/>
                  </a:cubicBezTo>
                  <a:cubicBezTo>
                    <a:pt x="9201814" y="1419946"/>
                    <a:pt x="9172981" y="1389604"/>
                    <a:pt x="9063066" y="1405965"/>
                  </a:cubicBezTo>
                  <a:cubicBezTo>
                    <a:pt x="8953152" y="1422326"/>
                    <a:pt x="8664544" y="1336157"/>
                    <a:pt x="8471868" y="1405965"/>
                  </a:cubicBezTo>
                  <a:cubicBezTo>
                    <a:pt x="8279192" y="1475773"/>
                    <a:pt x="8273936" y="1388468"/>
                    <a:pt x="8105325" y="1405965"/>
                  </a:cubicBezTo>
                  <a:cubicBezTo>
                    <a:pt x="7936714" y="1423462"/>
                    <a:pt x="7715559" y="1372969"/>
                    <a:pt x="7401800" y="1405965"/>
                  </a:cubicBezTo>
                  <a:cubicBezTo>
                    <a:pt x="7088041" y="1438961"/>
                    <a:pt x="7184259" y="1376820"/>
                    <a:pt x="7035257" y="1405965"/>
                  </a:cubicBezTo>
                  <a:cubicBezTo>
                    <a:pt x="6886255" y="1435110"/>
                    <a:pt x="6496474" y="1342992"/>
                    <a:pt x="6331731" y="1405965"/>
                  </a:cubicBezTo>
                  <a:cubicBezTo>
                    <a:pt x="6166988" y="1468938"/>
                    <a:pt x="6194288" y="1395581"/>
                    <a:pt x="6077516" y="1405965"/>
                  </a:cubicBezTo>
                  <a:cubicBezTo>
                    <a:pt x="5960745" y="1416349"/>
                    <a:pt x="5669107" y="1360271"/>
                    <a:pt x="5373990" y="1405965"/>
                  </a:cubicBezTo>
                  <a:cubicBezTo>
                    <a:pt x="5078873" y="1451659"/>
                    <a:pt x="5092346" y="1390921"/>
                    <a:pt x="5007448" y="1405965"/>
                  </a:cubicBezTo>
                  <a:cubicBezTo>
                    <a:pt x="4922550" y="1421009"/>
                    <a:pt x="4832912" y="1403719"/>
                    <a:pt x="4753232" y="1405965"/>
                  </a:cubicBezTo>
                  <a:cubicBezTo>
                    <a:pt x="4673552" y="1408211"/>
                    <a:pt x="4474440" y="1369138"/>
                    <a:pt x="4386690" y="1405965"/>
                  </a:cubicBezTo>
                  <a:cubicBezTo>
                    <a:pt x="4298940" y="1442792"/>
                    <a:pt x="4020172" y="1377555"/>
                    <a:pt x="3683164" y="1405965"/>
                  </a:cubicBezTo>
                  <a:cubicBezTo>
                    <a:pt x="3346156" y="1434375"/>
                    <a:pt x="3458789" y="1396423"/>
                    <a:pt x="3316621" y="1405965"/>
                  </a:cubicBezTo>
                  <a:cubicBezTo>
                    <a:pt x="3174453" y="1415507"/>
                    <a:pt x="3133632" y="1394182"/>
                    <a:pt x="3062406" y="1405965"/>
                  </a:cubicBezTo>
                  <a:cubicBezTo>
                    <a:pt x="2991181" y="1417748"/>
                    <a:pt x="2794930" y="1366092"/>
                    <a:pt x="2695863" y="1405965"/>
                  </a:cubicBezTo>
                  <a:cubicBezTo>
                    <a:pt x="2596796" y="1445838"/>
                    <a:pt x="2413466" y="1404399"/>
                    <a:pt x="2216993" y="1405965"/>
                  </a:cubicBezTo>
                  <a:cubicBezTo>
                    <a:pt x="2020520" y="1407531"/>
                    <a:pt x="1867807" y="1343707"/>
                    <a:pt x="1625795" y="1405965"/>
                  </a:cubicBezTo>
                  <a:cubicBezTo>
                    <a:pt x="1383783" y="1468223"/>
                    <a:pt x="1357098" y="1397069"/>
                    <a:pt x="1259252" y="1405965"/>
                  </a:cubicBezTo>
                  <a:cubicBezTo>
                    <a:pt x="1161406" y="1414861"/>
                    <a:pt x="484477" y="1394479"/>
                    <a:pt x="0" y="1405965"/>
                  </a:cubicBezTo>
                  <a:cubicBezTo>
                    <a:pt x="-41326" y="1258984"/>
                    <a:pt x="28179" y="1035149"/>
                    <a:pt x="0" y="937310"/>
                  </a:cubicBezTo>
                  <a:cubicBezTo>
                    <a:pt x="-28179" y="839471"/>
                    <a:pt x="2971" y="630553"/>
                    <a:pt x="0" y="468655"/>
                  </a:cubicBezTo>
                  <a:cubicBezTo>
                    <a:pt x="-2971" y="306758"/>
                    <a:pt x="23160" y="121162"/>
                    <a:pt x="0" y="0"/>
                  </a:cubicBezTo>
                  <a:close/>
                </a:path>
              </a:pathLst>
            </a:custGeom>
            <a:solidFill>
              <a:schemeClr val="lt1"/>
            </a:solidFill>
            <a:ln w="19050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prstGeom prst="rect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</p:spPr>
          <p:txBody>
            <a:bodyPr rot="0" spcFirstLastPara="0" vert="horz" wrap="square" lIns="96012" tIns="48006" rIns="96012" bIns="4800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840"/>
                </a:spcAft>
              </a:pPr>
              <a:r>
                <a:rPr lang="fr-CH" sz="4000" kern="100" spc="105" dirty="0">
                  <a:latin typeface="American Typewriter" panose="02090604020004020304" pitchFamily="18" charset="77"/>
                  <a:ea typeface="Aptos" panose="020B0004020202020204" pitchFamily="34" charset="0"/>
                  <a:cs typeface="Times New Roman" panose="02020603050405020304" pitchFamily="18" charset="0"/>
                </a:rPr>
                <a:t>RESPONSABLE  </a:t>
              </a:r>
              <a:r>
                <a:rPr lang="fr-CH" sz="4000" b="1" kern="100" spc="315" dirty="0">
                  <a:latin typeface="American Typewriter" panose="02090604020004020304" pitchFamily="18" charset="77"/>
                  <a:ea typeface="Aptos" panose="020B0004020202020204" pitchFamily="34" charset="0"/>
                  <a:cs typeface="Times New Roman" panose="02020603050405020304" pitchFamily="18" charset="0"/>
                </a:rPr>
                <a:t>MOUVEMENTS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94511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rgbClr val="FFB900">
                <a:alpha val="36863"/>
              </a:srgbClr>
            </a:gs>
          </a:gsLst>
          <a:lin ang="135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2D6EDFD-53C1-8D61-C5F7-F269D9A00F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5">
            <a:extLst>
              <a:ext uri="{FF2B5EF4-FFF2-40B4-BE49-F238E27FC236}">
                <a16:creationId xmlns:a16="http://schemas.microsoft.com/office/drawing/2014/main" id="{97695AEE-4D69-AE04-C3F5-AB6A65A553A0}"/>
              </a:ext>
            </a:extLst>
          </p:cNvPr>
          <p:cNvGrpSpPr/>
          <p:nvPr/>
        </p:nvGrpSpPr>
        <p:grpSpPr>
          <a:xfrm>
            <a:off x="609979" y="914695"/>
            <a:ext cx="11581641" cy="7771809"/>
            <a:chOff x="784418" y="350201"/>
            <a:chExt cx="11581641" cy="7771809"/>
          </a:xfrm>
        </p:grpSpPr>
        <p:sp>
          <p:nvSpPr>
            <p:cNvPr id="12" name="Zone de texte 3">
              <a:extLst>
                <a:ext uri="{FF2B5EF4-FFF2-40B4-BE49-F238E27FC236}">
                  <a16:creationId xmlns:a16="http://schemas.microsoft.com/office/drawing/2014/main" id="{A7B34523-3C24-AE3D-03D7-C6A903A61FCC}"/>
                </a:ext>
              </a:extLst>
            </p:cNvPr>
            <p:cNvSpPr txBox="1"/>
            <p:nvPr/>
          </p:nvSpPr>
          <p:spPr>
            <a:xfrm>
              <a:off x="6788219" y="2878810"/>
              <a:ext cx="5577840" cy="5243199"/>
            </a:xfrm>
            <a:custGeom>
              <a:avLst/>
              <a:gdLst>
                <a:gd name="csX0" fmla="*/ 0 w 5577840"/>
                <a:gd name="csY0" fmla="*/ 0 h 5243199"/>
                <a:gd name="csX1" fmla="*/ 502006 w 5577840"/>
                <a:gd name="csY1" fmla="*/ 0 h 5243199"/>
                <a:gd name="csX2" fmla="*/ 892454 w 5577840"/>
                <a:gd name="csY2" fmla="*/ 0 h 5243199"/>
                <a:gd name="csX3" fmla="*/ 1561795 w 5577840"/>
                <a:gd name="csY3" fmla="*/ 0 h 5243199"/>
                <a:gd name="csX4" fmla="*/ 2063801 w 5577840"/>
                <a:gd name="csY4" fmla="*/ 0 h 5243199"/>
                <a:gd name="csX5" fmla="*/ 2565806 w 5577840"/>
                <a:gd name="csY5" fmla="*/ 0 h 5243199"/>
                <a:gd name="csX6" fmla="*/ 3235147 w 5577840"/>
                <a:gd name="csY6" fmla="*/ 0 h 5243199"/>
                <a:gd name="csX7" fmla="*/ 3681374 w 5577840"/>
                <a:gd name="csY7" fmla="*/ 0 h 5243199"/>
                <a:gd name="csX8" fmla="*/ 4350715 w 5577840"/>
                <a:gd name="csY8" fmla="*/ 0 h 5243199"/>
                <a:gd name="csX9" fmla="*/ 5020056 w 5577840"/>
                <a:gd name="csY9" fmla="*/ 0 h 5243199"/>
                <a:gd name="csX10" fmla="*/ 5577840 w 5577840"/>
                <a:gd name="csY10" fmla="*/ 0 h 5243199"/>
                <a:gd name="csX11" fmla="*/ 5577840 w 5577840"/>
                <a:gd name="csY11" fmla="*/ 687442 h 5243199"/>
                <a:gd name="csX12" fmla="*/ 5577840 w 5577840"/>
                <a:gd name="csY12" fmla="*/ 1322451 h 5243199"/>
                <a:gd name="csX13" fmla="*/ 5577840 w 5577840"/>
                <a:gd name="csY13" fmla="*/ 1747733 h 5243199"/>
                <a:gd name="csX14" fmla="*/ 5577840 w 5577840"/>
                <a:gd name="csY14" fmla="*/ 2330311 h 5243199"/>
                <a:gd name="csX15" fmla="*/ 5577840 w 5577840"/>
                <a:gd name="csY15" fmla="*/ 2912888 h 5243199"/>
                <a:gd name="csX16" fmla="*/ 5577840 w 5577840"/>
                <a:gd name="csY16" fmla="*/ 3495466 h 5243199"/>
                <a:gd name="csX17" fmla="*/ 5577840 w 5577840"/>
                <a:gd name="csY17" fmla="*/ 4130476 h 5243199"/>
                <a:gd name="csX18" fmla="*/ 5577840 w 5577840"/>
                <a:gd name="csY18" fmla="*/ 5243199 h 5243199"/>
                <a:gd name="csX19" fmla="*/ 4964278 w 5577840"/>
                <a:gd name="csY19" fmla="*/ 5243199 h 5243199"/>
                <a:gd name="csX20" fmla="*/ 4518050 w 5577840"/>
                <a:gd name="csY20" fmla="*/ 5243199 h 5243199"/>
                <a:gd name="csX21" fmla="*/ 3848710 w 5577840"/>
                <a:gd name="csY21" fmla="*/ 5243199 h 5243199"/>
                <a:gd name="csX22" fmla="*/ 3290926 w 5577840"/>
                <a:gd name="csY22" fmla="*/ 5243199 h 5243199"/>
                <a:gd name="csX23" fmla="*/ 2844698 w 5577840"/>
                <a:gd name="csY23" fmla="*/ 5243199 h 5243199"/>
                <a:gd name="csX24" fmla="*/ 2286914 w 5577840"/>
                <a:gd name="csY24" fmla="*/ 5243199 h 5243199"/>
                <a:gd name="csX25" fmla="*/ 1896466 w 5577840"/>
                <a:gd name="csY25" fmla="*/ 5243199 h 5243199"/>
                <a:gd name="csX26" fmla="*/ 1506017 w 5577840"/>
                <a:gd name="csY26" fmla="*/ 5243199 h 5243199"/>
                <a:gd name="csX27" fmla="*/ 948233 w 5577840"/>
                <a:gd name="csY27" fmla="*/ 5243199 h 5243199"/>
                <a:gd name="csX28" fmla="*/ 502006 w 5577840"/>
                <a:gd name="csY28" fmla="*/ 5243199 h 5243199"/>
                <a:gd name="csX29" fmla="*/ 0 w 5577840"/>
                <a:gd name="csY29" fmla="*/ 5243199 h 5243199"/>
                <a:gd name="csX30" fmla="*/ 0 w 5577840"/>
                <a:gd name="csY30" fmla="*/ 4765485 h 5243199"/>
                <a:gd name="csX31" fmla="*/ 0 w 5577840"/>
                <a:gd name="csY31" fmla="*/ 4340204 h 5243199"/>
                <a:gd name="csX32" fmla="*/ 0 w 5577840"/>
                <a:gd name="csY32" fmla="*/ 3705194 h 5243199"/>
                <a:gd name="csX33" fmla="*/ 0 w 5577840"/>
                <a:gd name="csY33" fmla="*/ 3227480 h 5243199"/>
                <a:gd name="csX34" fmla="*/ 0 w 5577840"/>
                <a:gd name="csY34" fmla="*/ 2592471 h 5243199"/>
                <a:gd name="csX35" fmla="*/ 0 w 5577840"/>
                <a:gd name="csY35" fmla="*/ 1905029 h 5243199"/>
                <a:gd name="csX36" fmla="*/ 0 w 5577840"/>
                <a:gd name="csY36" fmla="*/ 1374883 h 5243199"/>
                <a:gd name="csX37" fmla="*/ 0 w 5577840"/>
                <a:gd name="csY37" fmla="*/ 687442 h 5243199"/>
                <a:gd name="csX38" fmla="*/ 0 w 5577840"/>
                <a:gd name="csY38" fmla="*/ 0 h 524319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  <a:cxn ang="0">
                  <a:pos x="csX28" y="csY28"/>
                </a:cxn>
                <a:cxn ang="0">
                  <a:pos x="csX29" y="csY29"/>
                </a:cxn>
                <a:cxn ang="0">
                  <a:pos x="csX30" y="csY30"/>
                </a:cxn>
                <a:cxn ang="0">
                  <a:pos x="csX31" y="csY31"/>
                </a:cxn>
                <a:cxn ang="0">
                  <a:pos x="csX32" y="csY32"/>
                </a:cxn>
                <a:cxn ang="0">
                  <a:pos x="csX33" y="csY33"/>
                </a:cxn>
                <a:cxn ang="0">
                  <a:pos x="csX34" y="csY34"/>
                </a:cxn>
                <a:cxn ang="0">
                  <a:pos x="csX35" y="csY35"/>
                </a:cxn>
                <a:cxn ang="0">
                  <a:pos x="csX36" y="csY36"/>
                </a:cxn>
                <a:cxn ang="0">
                  <a:pos x="csX37" y="csY37"/>
                </a:cxn>
                <a:cxn ang="0">
                  <a:pos x="csX38" y="csY38"/>
                </a:cxn>
              </a:cxnLst>
              <a:rect l="l" t="t" r="r" b="b"/>
              <a:pathLst>
                <a:path w="5577840" h="5243199" extrusionOk="0">
                  <a:moveTo>
                    <a:pt x="0" y="0"/>
                  </a:moveTo>
                  <a:cubicBezTo>
                    <a:pt x="104848" y="-40489"/>
                    <a:pt x="369929" y="16833"/>
                    <a:pt x="502006" y="0"/>
                  </a:cubicBezTo>
                  <a:cubicBezTo>
                    <a:pt x="634083" y="-16833"/>
                    <a:pt x="718833" y="7439"/>
                    <a:pt x="892454" y="0"/>
                  </a:cubicBezTo>
                  <a:cubicBezTo>
                    <a:pt x="1066075" y="-7439"/>
                    <a:pt x="1419772" y="36095"/>
                    <a:pt x="1561795" y="0"/>
                  </a:cubicBezTo>
                  <a:cubicBezTo>
                    <a:pt x="1703818" y="-36095"/>
                    <a:pt x="1949909" y="27206"/>
                    <a:pt x="2063801" y="0"/>
                  </a:cubicBezTo>
                  <a:cubicBezTo>
                    <a:pt x="2177693" y="-27206"/>
                    <a:pt x="2456771" y="52277"/>
                    <a:pt x="2565806" y="0"/>
                  </a:cubicBezTo>
                  <a:cubicBezTo>
                    <a:pt x="2674841" y="-52277"/>
                    <a:pt x="3096557" y="18299"/>
                    <a:pt x="3235147" y="0"/>
                  </a:cubicBezTo>
                  <a:cubicBezTo>
                    <a:pt x="3373737" y="-18299"/>
                    <a:pt x="3540535" y="24438"/>
                    <a:pt x="3681374" y="0"/>
                  </a:cubicBezTo>
                  <a:cubicBezTo>
                    <a:pt x="3822213" y="-24438"/>
                    <a:pt x="4053034" y="9324"/>
                    <a:pt x="4350715" y="0"/>
                  </a:cubicBezTo>
                  <a:cubicBezTo>
                    <a:pt x="4648396" y="-9324"/>
                    <a:pt x="4768512" y="28783"/>
                    <a:pt x="5020056" y="0"/>
                  </a:cubicBezTo>
                  <a:cubicBezTo>
                    <a:pt x="5271600" y="-28783"/>
                    <a:pt x="5438308" y="46660"/>
                    <a:pt x="5577840" y="0"/>
                  </a:cubicBezTo>
                  <a:cubicBezTo>
                    <a:pt x="5621199" y="278271"/>
                    <a:pt x="5569494" y="421866"/>
                    <a:pt x="5577840" y="687442"/>
                  </a:cubicBezTo>
                  <a:cubicBezTo>
                    <a:pt x="5586186" y="953018"/>
                    <a:pt x="5546826" y="1128167"/>
                    <a:pt x="5577840" y="1322451"/>
                  </a:cubicBezTo>
                  <a:cubicBezTo>
                    <a:pt x="5608854" y="1516735"/>
                    <a:pt x="5553933" y="1621910"/>
                    <a:pt x="5577840" y="1747733"/>
                  </a:cubicBezTo>
                  <a:cubicBezTo>
                    <a:pt x="5601747" y="1873556"/>
                    <a:pt x="5538593" y="2134444"/>
                    <a:pt x="5577840" y="2330311"/>
                  </a:cubicBezTo>
                  <a:cubicBezTo>
                    <a:pt x="5617087" y="2526178"/>
                    <a:pt x="5554702" y="2680031"/>
                    <a:pt x="5577840" y="2912888"/>
                  </a:cubicBezTo>
                  <a:cubicBezTo>
                    <a:pt x="5600978" y="3145745"/>
                    <a:pt x="5572934" y="3318695"/>
                    <a:pt x="5577840" y="3495466"/>
                  </a:cubicBezTo>
                  <a:cubicBezTo>
                    <a:pt x="5582746" y="3672237"/>
                    <a:pt x="5572974" y="3822990"/>
                    <a:pt x="5577840" y="4130476"/>
                  </a:cubicBezTo>
                  <a:cubicBezTo>
                    <a:pt x="5582706" y="4437962"/>
                    <a:pt x="5489855" y="4928636"/>
                    <a:pt x="5577840" y="5243199"/>
                  </a:cubicBezTo>
                  <a:cubicBezTo>
                    <a:pt x="5272286" y="5250694"/>
                    <a:pt x="5184549" y="5243000"/>
                    <a:pt x="4964278" y="5243199"/>
                  </a:cubicBezTo>
                  <a:cubicBezTo>
                    <a:pt x="4744007" y="5243398"/>
                    <a:pt x="4634553" y="5199376"/>
                    <a:pt x="4518050" y="5243199"/>
                  </a:cubicBezTo>
                  <a:cubicBezTo>
                    <a:pt x="4401547" y="5287022"/>
                    <a:pt x="4178469" y="5238266"/>
                    <a:pt x="3848710" y="5243199"/>
                  </a:cubicBezTo>
                  <a:cubicBezTo>
                    <a:pt x="3518951" y="5248132"/>
                    <a:pt x="3432979" y="5187689"/>
                    <a:pt x="3290926" y="5243199"/>
                  </a:cubicBezTo>
                  <a:cubicBezTo>
                    <a:pt x="3148873" y="5298709"/>
                    <a:pt x="3046336" y="5207914"/>
                    <a:pt x="2844698" y="5243199"/>
                  </a:cubicBezTo>
                  <a:cubicBezTo>
                    <a:pt x="2643060" y="5278484"/>
                    <a:pt x="2400321" y="5209711"/>
                    <a:pt x="2286914" y="5243199"/>
                  </a:cubicBezTo>
                  <a:cubicBezTo>
                    <a:pt x="2173507" y="5276687"/>
                    <a:pt x="2031328" y="5197059"/>
                    <a:pt x="1896466" y="5243199"/>
                  </a:cubicBezTo>
                  <a:cubicBezTo>
                    <a:pt x="1761604" y="5289339"/>
                    <a:pt x="1678551" y="5201338"/>
                    <a:pt x="1506017" y="5243199"/>
                  </a:cubicBezTo>
                  <a:cubicBezTo>
                    <a:pt x="1333483" y="5285060"/>
                    <a:pt x="1118195" y="5192469"/>
                    <a:pt x="948233" y="5243199"/>
                  </a:cubicBezTo>
                  <a:cubicBezTo>
                    <a:pt x="778271" y="5293929"/>
                    <a:pt x="605347" y="5205389"/>
                    <a:pt x="502006" y="5243199"/>
                  </a:cubicBezTo>
                  <a:cubicBezTo>
                    <a:pt x="398665" y="5281009"/>
                    <a:pt x="134072" y="5210996"/>
                    <a:pt x="0" y="5243199"/>
                  </a:cubicBezTo>
                  <a:cubicBezTo>
                    <a:pt x="-954" y="5105082"/>
                    <a:pt x="6223" y="4923117"/>
                    <a:pt x="0" y="4765485"/>
                  </a:cubicBezTo>
                  <a:cubicBezTo>
                    <a:pt x="-6223" y="4607853"/>
                    <a:pt x="25453" y="4515852"/>
                    <a:pt x="0" y="4340204"/>
                  </a:cubicBezTo>
                  <a:cubicBezTo>
                    <a:pt x="-25453" y="4164556"/>
                    <a:pt x="42882" y="3859311"/>
                    <a:pt x="0" y="3705194"/>
                  </a:cubicBezTo>
                  <a:cubicBezTo>
                    <a:pt x="-42882" y="3551077"/>
                    <a:pt x="921" y="3352783"/>
                    <a:pt x="0" y="3227480"/>
                  </a:cubicBezTo>
                  <a:cubicBezTo>
                    <a:pt x="-921" y="3102177"/>
                    <a:pt x="3842" y="2903821"/>
                    <a:pt x="0" y="2592471"/>
                  </a:cubicBezTo>
                  <a:cubicBezTo>
                    <a:pt x="-3842" y="2281121"/>
                    <a:pt x="46529" y="2242007"/>
                    <a:pt x="0" y="1905029"/>
                  </a:cubicBezTo>
                  <a:cubicBezTo>
                    <a:pt x="-46529" y="1568051"/>
                    <a:pt x="15757" y="1586024"/>
                    <a:pt x="0" y="1374883"/>
                  </a:cubicBezTo>
                  <a:cubicBezTo>
                    <a:pt x="-15757" y="1163742"/>
                    <a:pt x="49820" y="999903"/>
                    <a:pt x="0" y="687442"/>
                  </a:cubicBezTo>
                  <a:cubicBezTo>
                    <a:pt x="-49820" y="374981"/>
                    <a:pt x="56225" y="237006"/>
                    <a:pt x="0" y="0"/>
                  </a:cubicBezTo>
                  <a:close/>
                </a:path>
              </a:pathLst>
            </a:custGeom>
            <a:noFill/>
            <a:ln w="19050">
              <a:noFill/>
              <a:extLst>
                <a:ext uri="{C807C97D-BFC1-408E-A445-0C87EB9F89A2}">
                  <ask:lineSketchStyleProps xmlns:ask="http://schemas.microsoft.com/office/drawing/2018/sketchyshapes" sd="1219033472">
                    <a:prstGeom prst="rect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</p:spPr>
          <p:txBody>
            <a:bodyPr rot="0" spcFirstLastPara="0" vert="horz" wrap="square" lIns="96012" tIns="48006" rIns="96012" bIns="48006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360045" indent="-360045">
                <a:lnSpc>
                  <a:spcPct val="115000"/>
                </a:lnSpc>
                <a:spcAft>
                  <a:spcPts val="840"/>
                </a:spcAft>
                <a:buFont typeface="Wingdings" pitchFamily="2" charset="2"/>
                <a:buChar char="Ø"/>
              </a:pPr>
              <a:r>
                <a:rPr lang="fr-CH" sz="3000" kern="100" spc="105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Tu repères les erreurs, les oublis, les choses à améliorer. </a:t>
              </a:r>
            </a:p>
            <a:p>
              <a:pPr marL="360045" indent="-360045">
                <a:lnSpc>
                  <a:spcPct val="115000"/>
                </a:lnSpc>
                <a:spcAft>
                  <a:spcPts val="840"/>
                </a:spcAft>
                <a:buFont typeface="Wingdings" pitchFamily="2" charset="2"/>
                <a:buChar char="Ø"/>
              </a:pPr>
              <a:endParaRPr lang="fr-CH" sz="3000" kern="100" spc="105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endParaRPr>
            </a:p>
            <a:p>
              <a:pPr marL="840105" lvl="1" indent="-360045">
                <a:lnSpc>
                  <a:spcPct val="115000"/>
                </a:lnSpc>
                <a:spcAft>
                  <a:spcPts val="840"/>
                </a:spcAft>
                <a:buFont typeface="Wingdings" pitchFamily="2" charset="2"/>
                <a:buChar char="Ø"/>
              </a:pPr>
              <a:r>
                <a:rPr lang="fr-CH" sz="2600" kern="100" spc="105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Un objet qui bouge alors qu’il ne devrait pas </a:t>
              </a:r>
              <a:br>
                <a:rPr lang="fr-CH" sz="2600" kern="100" spc="105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</a:br>
              <a:r>
                <a:rPr lang="fr-CH" sz="2600" kern="100" spc="105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(ou l’inverse)</a:t>
              </a:r>
            </a:p>
            <a:p>
              <a:pPr marL="840105" lvl="1" indent="-360045">
                <a:lnSpc>
                  <a:spcPct val="115000"/>
                </a:lnSpc>
                <a:spcAft>
                  <a:spcPts val="840"/>
                </a:spcAft>
                <a:buFont typeface="Wingdings" pitchFamily="2" charset="2"/>
                <a:buChar char="Ø"/>
              </a:pPr>
              <a:r>
                <a:rPr lang="fr-CH" sz="2600" kern="100" spc="105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Une main ou un objet oublié</a:t>
              </a:r>
            </a:p>
            <a:p>
              <a:pPr marL="840105" lvl="1" indent="-360045">
                <a:lnSpc>
                  <a:spcPct val="115000"/>
                </a:lnSpc>
                <a:spcAft>
                  <a:spcPts val="840"/>
                </a:spcAft>
                <a:buFont typeface="Wingdings" pitchFamily="2" charset="2"/>
                <a:buChar char="Ø"/>
              </a:pPr>
              <a:r>
                <a:rPr lang="fr-CH" sz="2600" kern="100" spc="105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Une ombre, un reflet gênant</a:t>
              </a:r>
            </a:p>
          </p:txBody>
        </p:sp>
        <p:pic>
          <p:nvPicPr>
            <p:cNvPr id="2" name="Image 1" descr="Une image contenant jouet, Animation, habits, Dessin animé&#10;&#10;Le contenu généré par l’IA peut être incorrect.">
              <a:extLst>
                <a:ext uri="{FF2B5EF4-FFF2-40B4-BE49-F238E27FC236}">
                  <a16:creationId xmlns:a16="http://schemas.microsoft.com/office/drawing/2014/main" id="{0C51B28A-0ECD-E344-130B-186D225D192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4419" y="2878811"/>
              <a:ext cx="5243199" cy="5243199"/>
            </a:xfrm>
            <a:prstGeom prst="rect">
              <a:avLst/>
            </a:prstGeom>
            <a:effectLst>
              <a:innerShdw blurRad="444500">
                <a:prstClr val="black"/>
              </a:innerShdw>
            </a:effectLst>
          </p:spPr>
        </p:pic>
        <p:sp>
          <p:nvSpPr>
            <p:cNvPr id="3" name="Zone de texte 3">
              <a:extLst>
                <a:ext uri="{FF2B5EF4-FFF2-40B4-BE49-F238E27FC236}">
                  <a16:creationId xmlns:a16="http://schemas.microsoft.com/office/drawing/2014/main" id="{FDC25FC3-3246-9755-41F4-9472C5A11DFE}"/>
                </a:ext>
              </a:extLst>
            </p:cNvPr>
            <p:cNvSpPr txBox="1"/>
            <p:nvPr/>
          </p:nvSpPr>
          <p:spPr>
            <a:xfrm>
              <a:off x="784418" y="350201"/>
              <a:ext cx="11232763" cy="1405965"/>
            </a:xfrm>
            <a:custGeom>
              <a:avLst/>
              <a:gdLst>
                <a:gd name="csX0" fmla="*/ 0 w 11232763"/>
                <a:gd name="csY0" fmla="*/ 0 h 1405965"/>
                <a:gd name="csX1" fmla="*/ 591198 w 11232763"/>
                <a:gd name="csY1" fmla="*/ 0 h 1405965"/>
                <a:gd name="csX2" fmla="*/ 1070068 w 11232763"/>
                <a:gd name="csY2" fmla="*/ 0 h 1405965"/>
                <a:gd name="csX3" fmla="*/ 1661267 w 11232763"/>
                <a:gd name="csY3" fmla="*/ 0 h 1405965"/>
                <a:gd name="csX4" fmla="*/ 2364792 w 11232763"/>
                <a:gd name="csY4" fmla="*/ 0 h 1405965"/>
                <a:gd name="csX5" fmla="*/ 3068318 w 11232763"/>
                <a:gd name="csY5" fmla="*/ 0 h 1405965"/>
                <a:gd name="csX6" fmla="*/ 3771844 w 11232763"/>
                <a:gd name="csY6" fmla="*/ 0 h 1405965"/>
                <a:gd name="csX7" fmla="*/ 4587697 w 11232763"/>
                <a:gd name="csY7" fmla="*/ 0 h 1405965"/>
                <a:gd name="csX8" fmla="*/ 5178895 w 11232763"/>
                <a:gd name="csY8" fmla="*/ 0 h 1405965"/>
                <a:gd name="csX9" fmla="*/ 5882421 w 11232763"/>
                <a:gd name="csY9" fmla="*/ 0 h 1405965"/>
                <a:gd name="csX10" fmla="*/ 6473619 w 11232763"/>
                <a:gd name="csY10" fmla="*/ 0 h 1405965"/>
                <a:gd name="csX11" fmla="*/ 7064817 w 11232763"/>
                <a:gd name="csY11" fmla="*/ 0 h 1405965"/>
                <a:gd name="csX12" fmla="*/ 7656015 w 11232763"/>
                <a:gd name="csY12" fmla="*/ 0 h 1405965"/>
                <a:gd name="csX13" fmla="*/ 7910230 w 11232763"/>
                <a:gd name="csY13" fmla="*/ 0 h 1405965"/>
                <a:gd name="csX14" fmla="*/ 8613756 w 11232763"/>
                <a:gd name="csY14" fmla="*/ 0 h 1405965"/>
                <a:gd name="csX15" fmla="*/ 8867971 w 11232763"/>
                <a:gd name="csY15" fmla="*/ 0 h 1405965"/>
                <a:gd name="csX16" fmla="*/ 9459169 w 11232763"/>
                <a:gd name="csY16" fmla="*/ 0 h 1405965"/>
                <a:gd name="csX17" fmla="*/ 10275022 w 11232763"/>
                <a:gd name="csY17" fmla="*/ 0 h 1405965"/>
                <a:gd name="csX18" fmla="*/ 11232763 w 11232763"/>
                <a:gd name="csY18" fmla="*/ 0 h 1405965"/>
                <a:gd name="csX19" fmla="*/ 11232763 w 11232763"/>
                <a:gd name="csY19" fmla="*/ 482715 h 1405965"/>
                <a:gd name="csX20" fmla="*/ 11232763 w 11232763"/>
                <a:gd name="csY20" fmla="*/ 923250 h 1405965"/>
                <a:gd name="csX21" fmla="*/ 11232763 w 11232763"/>
                <a:gd name="csY21" fmla="*/ 1405965 h 1405965"/>
                <a:gd name="csX22" fmla="*/ 10641565 w 11232763"/>
                <a:gd name="csY22" fmla="*/ 1405965 h 1405965"/>
                <a:gd name="csX23" fmla="*/ 9825712 w 11232763"/>
                <a:gd name="csY23" fmla="*/ 1405965 h 1405965"/>
                <a:gd name="csX24" fmla="*/ 9009858 w 11232763"/>
                <a:gd name="csY24" fmla="*/ 1405965 h 1405965"/>
                <a:gd name="csX25" fmla="*/ 8418660 w 11232763"/>
                <a:gd name="csY25" fmla="*/ 1405965 h 1405965"/>
                <a:gd name="csX26" fmla="*/ 7602807 w 11232763"/>
                <a:gd name="csY26" fmla="*/ 1405965 h 1405965"/>
                <a:gd name="csX27" fmla="*/ 7011609 w 11232763"/>
                <a:gd name="csY27" fmla="*/ 1405965 h 1405965"/>
                <a:gd name="csX28" fmla="*/ 6308083 w 11232763"/>
                <a:gd name="csY28" fmla="*/ 1405965 h 1405965"/>
                <a:gd name="csX29" fmla="*/ 6053868 w 11232763"/>
                <a:gd name="csY29" fmla="*/ 1405965 h 1405965"/>
                <a:gd name="csX30" fmla="*/ 5238015 w 11232763"/>
                <a:gd name="csY30" fmla="*/ 1405965 h 1405965"/>
                <a:gd name="csX31" fmla="*/ 4759144 w 11232763"/>
                <a:gd name="csY31" fmla="*/ 1405965 h 1405965"/>
                <a:gd name="csX32" fmla="*/ 4055619 w 11232763"/>
                <a:gd name="csY32" fmla="*/ 1405965 h 1405965"/>
                <a:gd name="csX33" fmla="*/ 3801403 w 11232763"/>
                <a:gd name="csY33" fmla="*/ 1405965 h 1405965"/>
                <a:gd name="csX34" fmla="*/ 2985550 w 11232763"/>
                <a:gd name="csY34" fmla="*/ 1405965 h 1405965"/>
                <a:gd name="csX35" fmla="*/ 2506680 w 11232763"/>
                <a:gd name="csY35" fmla="*/ 1405965 h 1405965"/>
                <a:gd name="csX36" fmla="*/ 1915482 w 11232763"/>
                <a:gd name="csY36" fmla="*/ 1405965 h 1405965"/>
                <a:gd name="csX37" fmla="*/ 1548939 w 11232763"/>
                <a:gd name="csY37" fmla="*/ 1405965 h 1405965"/>
                <a:gd name="csX38" fmla="*/ 845413 w 11232763"/>
                <a:gd name="csY38" fmla="*/ 1405965 h 1405965"/>
                <a:gd name="csX39" fmla="*/ 0 w 11232763"/>
                <a:gd name="csY39" fmla="*/ 1405965 h 1405965"/>
                <a:gd name="csX40" fmla="*/ 0 w 11232763"/>
                <a:gd name="csY40" fmla="*/ 951370 h 1405965"/>
                <a:gd name="csX41" fmla="*/ 0 w 11232763"/>
                <a:gd name="csY41" fmla="*/ 524894 h 1405965"/>
                <a:gd name="csX42" fmla="*/ 0 w 11232763"/>
                <a:gd name="csY42" fmla="*/ 0 h 140596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  <a:cxn ang="0">
                  <a:pos x="csX28" y="csY28"/>
                </a:cxn>
                <a:cxn ang="0">
                  <a:pos x="csX29" y="csY29"/>
                </a:cxn>
                <a:cxn ang="0">
                  <a:pos x="csX30" y="csY30"/>
                </a:cxn>
                <a:cxn ang="0">
                  <a:pos x="csX31" y="csY31"/>
                </a:cxn>
                <a:cxn ang="0">
                  <a:pos x="csX32" y="csY32"/>
                </a:cxn>
                <a:cxn ang="0">
                  <a:pos x="csX33" y="csY33"/>
                </a:cxn>
                <a:cxn ang="0">
                  <a:pos x="csX34" y="csY34"/>
                </a:cxn>
                <a:cxn ang="0">
                  <a:pos x="csX35" y="csY35"/>
                </a:cxn>
                <a:cxn ang="0">
                  <a:pos x="csX36" y="csY36"/>
                </a:cxn>
                <a:cxn ang="0">
                  <a:pos x="csX37" y="csY37"/>
                </a:cxn>
                <a:cxn ang="0">
                  <a:pos x="csX38" y="csY38"/>
                </a:cxn>
                <a:cxn ang="0">
                  <a:pos x="csX39" y="csY39"/>
                </a:cxn>
                <a:cxn ang="0">
                  <a:pos x="csX40" y="csY40"/>
                </a:cxn>
                <a:cxn ang="0">
                  <a:pos x="csX41" y="csY41"/>
                </a:cxn>
                <a:cxn ang="0">
                  <a:pos x="csX42" y="csY42"/>
                </a:cxn>
              </a:cxnLst>
              <a:rect l="l" t="t" r="r" b="b"/>
              <a:pathLst>
                <a:path w="11232763" h="1405965" fill="none" extrusionOk="0">
                  <a:moveTo>
                    <a:pt x="0" y="0"/>
                  </a:moveTo>
                  <a:cubicBezTo>
                    <a:pt x="143432" y="-43047"/>
                    <a:pt x="340917" y="62867"/>
                    <a:pt x="591198" y="0"/>
                  </a:cubicBezTo>
                  <a:cubicBezTo>
                    <a:pt x="841479" y="-62867"/>
                    <a:pt x="882553" y="25239"/>
                    <a:pt x="1070068" y="0"/>
                  </a:cubicBezTo>
                  <a:cubicBezTo>
                    <a:pt x="1257583" y="-25239"/>
                    <a:pt x="1401277" y="60435"/>
                    <a:pt x="1661267" y="0"/>
                  </a:cubicBezTo>
                  <a:cubicBezTo>
                    <a:pt x="1921257" y="-60435"/>
                    <a:pt x="2205701" y="80834"/>
                    <a:pt x="2364792" y="0"/>
                  </a:cubicBezTo>
                  <a:cubicBezTo>
                    <a:pt x="2523883" y="-80834"/>
                    <a:pt x="2777066" y="58745"/>
                    <a:pt x="3068318" y="0"/>
                  </a:cubicBezTo>
                  <a:cubicBezTo>
                    <a:pt x="3359570" y="-58745"/>
                    <a:pt x="3538945" y="31665"/>
                    <a:pt x="3771844" y="0"/>
                  </a:cubicBezTo>
                  <a:cubicBezTo>
                    <a:pt x="4004743" y="-31665"/>
                    <a:pt x="4212020" y="96388"/>
                    <a:pt x="4587697" y="0"/>
                  </a:cubicBezTo>
                  <a:cubicBezTo>
                    <a:pt x="4963374" y="-96388"/>
                    <a:pt x="4894871" y="46000"/>
                    <a:pt x="5178895" y="0"/>
                  </a:cubicBezTo>
                  <a:cubicBezTo>
                    <a:pt x="5462919" y="-46000"/>
                    <a:pt x="5586273" y="45982"/>
                    <a:pt x="5882421" y="0"/>
                  </a:cubicBezTo>
                  <a:cubicBezTo>
                    <a:pt x="6178569" y="-45982"/>
                    <a:pt x="6337503" y="12892"/>
                    <a:pt x="6473619" y="0"/>
                  </a:cubicBezTo>
                  <a:cubicBezTo>
                    <a:pt x="6609735" y="-12892"/>
                    <a:pt x="6776981" y="36410"/>
                    <a:pt x="7064817" y="0"/>
                  </a:cubicBezTo>
                  <a:cubicBezTo>
                    <a:pt x="7352653" y="-36410"/>
                    <a:pt x="7532224" y="41574"/>
                    <a:pt x="7656015" y="0"/>
                  </a:cubicBezTo>
                  <a:cubicBezTo>
                    <a:pt x="7779806" y="-41574"/>
                    <a:pt x="7848724" y="30459"/>
                    <a:pt x="7910230" y="0"/>
                  </a:cubicBezTo>
                  <a:cubicBezTo>
                    <a:pt x="7971736" y="-30459"/>
                    <a:pt x="8293639" y="65665"/>
                    <a:pt x="8613756" y="0"/>
                  </a:cubicBezTo>
                  <a:cubicBezTo>
                    <a:pt x="8933873" y="-65665"/>
                    <a:pt x="8748740" y="12847"/>
                    <a:pt x="8867971" y="0"/>
                  </a:cubicBezTo>
                  <a:cubicBezTo>
                    <a:pt x="8987203" y="-12847"/>
                    <a:pt x="9208413" y="8709"/>
                    <a:pt x="9459169" y="0"/>
                  </a:cubicBezTo>
                  <a:cubicBezTo>
                    <a:pt x="9709925" y="-8709"/>
                    <a:pt x="9973614" y="52780"/>
                    <a:pt x="10275022" y="0"/>
                  </a:cubicBezTo>
                  <a:cubicBezTo>
                    <a:pt x="10576430" y="-52780"/>
                    <a:pt x="10921721" y="65993"/>
                    <a:pt x="11232763" y="0"/>
                  </a:cubicBezTo>
                  <a:cubicBezTo>
                    <a:pt x="11267004" y="117069"/>
                    <a:pt x="11211324" y="293173"/>
                    <a:pt x="11232763" y="482715"/>
                  </a:cubicBezTo>
                  <a:cubicBezTo>
                    <a:pt x="11254202" y="672257"/>
                    <a:pt x="11198029" y="717564"/>
                    <a:pt x="11232763" y="923250"/>
                  </a:cubicBezTo>
                  <a:cubicBezTo>
                    <a:pt x="11267497" y="1128937"/>
                    <a:pt x="11190635" y="1275045"/>
                    <a:pt x="11232763" y="1405965"/>
                  </a:cubicBezTo>
                  <a:cubicBezTo>
                    <a:pt x="10959088" y="1447688"/>
                    <a:pt x="10797422" y="1385142"/>
                    <a:pt x="10641565" y="1405965"/>
                  </a:cubicBezTo>
                  <a:cubicBezTo>
                    <a:pt x="10485708" y="1426788"/>
                    <a:pt x="10019178" y="1340346"/>
                    <a:pt x="9825712" y="1405965"/>
                  </a:cubicBezTo>
                  <a:cubicBezTo>
                    <a:pt x="9632246" y="1471584"/>
                    <a:pt x="9324755" y="1323700"/>
                    <a:pt x="9009858" y="1405965"/>
                  </a:cubicBezTo>
                  <a:cubicBezTo>
                    <a:pt x="8694961" y="1488230"/>
                    <a:pt x="8677894" y="1373210"/>
                    <a:pt x="8418660" y="1405965"/>
                  </a:cubicBezTo>
                  <a:cubicBezTo>
                    <a:pt x="8159426" y="1438720"/>
                    <a:pt x="7885709" y="1363588"/>
                    <a:pt x="7602807" y="1405965"/>
                  </a:cubicBezTo>
                  <a:cubicBezTo>
                    <a:pt x="7319905" y="1448342"/>
                    <a:pt x="7253092" y="1340977"/>
                    <a:pt x="7011609" y="1405965"/>
                  </a:cubicBezTo>
                  <a:cubicBezTo>
                    <a:pt x="6770126" y="1470953"/>
                    <a:pt x="6473362" y="1404562"/>
                    <a:pt x="6308083" y="1405965"/>
                  </a:cubicBezTo>
                  <a:cubicBezTo>
                    <a:pt x="6142804" y="1407368"/>
                    <a:pt x="6147645" y="1383810"/>
                    <a:pt x="6053868" y="1405965"/>
                  </a:cubicBezTo>
                  <a:cubicBezTo>
                    <a:pt x="5960091" y="1428120"/>
                    <a:pt x="5627512" y="1370983"/>
                    <a:pt x="5238015" y="1405965"/>
                  </a:cubicBezTo>
                  <a:cubicBezTo>
                    <a:pt x="4848518" y="1440947"/>
                    <a:pt x="4880586" y="1349367"/>
                    <a:pt x="4759144" y="1405965"/>
                  </a:cubicBezTo>
                  <a:cubicBezTo>
                    <a:pt x="4637702" y="1462563"/>
                    <a:pt x="4367840" y="1390291"/>
                    <a:pt x="4055619" y="1405965"/>
                  </a:cubicBezTo>
                  <a:cubicBezTo>
                    <a:pt x="3743399" y="1421639"/>
                    <a:pt x="3918155" y="1392961"/>
                    <a:pt x="3801403" y="1405965"/>
                  </a:cubicBezTo>
                  <a:cubicBezTo>
                    <a:pt x="3684651" y="1418969"/>
                    <a:pt x="3247853" y="1387654"/>
                    <a:pt x="2985550" y="1405965"/>
                  </a:cubicBezTo>
                  <a:cubicBezTo>
                    <a:pt x="2723247" y="1424276"/>
                    <a:pt x="2656605" y="1393335"/>
                    <a:pt x="2506680" y="1405965"/>
                  </a:cubicBezTo>
                  <a:cubicBezTo>
                    <a:pt x="2356755" y="1418595"/>
                    <a:pt x="2158085" y="1363584"/>
                    <a:pt x="1915482" y="1405965"/>
                  </a:cubicBezTo>
                  <a:cubicBezTo>
                    <a:pt x="1672879" y="1448346"/>
                    <a:pt x="1715324" y="1365408"/>
                    <a:pt x="1548939" y="1405965"/>
                  </a:cubicBezTo>
                  <a:cubicBezTo>
                    <a:pt x="1382554" y="1446522"/>
                    <a:pt x="1165924" y="1330721"/>
                    <a:pt x="845413" y="1405965"/>
                  </a:cubicBezTo>
                  <a:cubicBezTo>
                    <a:pt x="524902" y="1481209"/>
                    <a:pt x="349831" y="1314519"/>
                    <a:pt x="0" y="1405965"/>
                  </a:cubicBezTo>
                  <a:cubicBezTo>
                    <a:pt x="-43445" y="1225279"/>
                    <a:pt x="33860" y="1061132"/>
                    <a:pt x="0" y="951370"/>
                  </a:cubicBezTo>
                  <a:cubicBezTo>
                    <a:pt x="-33860" y="841609"/>
                    <a:pt x="27053" y="705349"/>
                    <a:pt x="0" y="524894"/>
                  </a:cubicBezTo>
                  <a:cubicBezTo>
                    <a:pt x="-27053" y="344439"/>
                    <a:pt x="39183" y="245705"/>
                    <a:pt x="0" y="0"/>
                  </a:cubicBezTo>
                  <a:close/>
                </a:path>
                <a:path w="11232763" h="1405965" stroke="0" extrusionOk="0">
                  <a:moveTo>
                    <a:pt x="0" y="0"/>
                  </a:moveTo>
                  <a:cubicBezTo>
                    <a:pt x="139949" y="-34611"/>
                    <a:pt x="376679" y="8167"/>
                    <a:pt x="478870" y="0"/>
                  </a:cubicBezTo>
                  <a:cubicBezTo>
                    <a:pt x="581061" y="-8167"/>
                    <a:pt x="670161" y="10098"/>
                    <a:pt x="733086" y="0"/>
                  </a:cubicBezTo>
                  <a:cubicBezTo>
                    <a:pt x="796011" y="-10098"/>
                    <a:pt x="1146760" y="283"/>
                    <a:pt x="1548939" y="0"/>
                  </a:cubicBezTo>
                  <a:cubicBezTo>
                    <a:pt x="1951118" y="-283"/>
                    <a:pt x="1857009" y="1435"/>
                    <a:pt x="2027809" y="0"/>
                  </a:cubicBezTo>
                  <a:cubicBezTo>
                    <a:pt x="2198609" y="-1435"/>
                    <a:pt x="2349474" y="10795"/>
                    <a:pt x="2506680" y="0"/>
                  </a:cubicBezTo>
                  <a:cubicBezTo>
                    <a:pt x="2663886" y="-10795"/>
                    <a:pt x="2928108" y="78822"/>
                    <a:pt x="3322533" y="0"/>
                  </a:cubicBezTo>
                  <a:cubicBezTo>
                    <a:pt x="3716958" y="-78822"/>
                    <a:pt x="3549883" y="32145"/>
                    <a:pt x="3689076" y="0"/>
                  </a:cubicBezTo>
                  <a:cubicBezTo>
                    <a:pt x="3828269" y="-32145"/>
                    <a:pt x="4187670" y="75334"/>
                    <a:pt x="4504929" y="0"/>
                  </a:cubicBezTo>
                  <a:cubicBezTo>
                    <a:pt x="4822188" y="-75334"/>
                    <a:pt x="5134820" y="57268"/>
                    <a:pt x="5320782" y="0"/>
                  </a:cubicBezTo>
                  <a:cubicBezTo>
                    <a:pt x="5506744" y="-57268"/>
                    <a:pt x="5645908" y="13581"/>
                    <a:pt x="5911981" y="0"/>
                  </a:cubicBezTo>
                  <a:cubicBezTo>
                    <a:pt x="6178054" y="-13581"/>
                    <a:pt x="6453559" y="28710"/>
                    <a:pt x="6727834" y="0"/>
                  </a:cubicBezTo>
                  <a:cubicBezTo>
                    <a:pt x="7002109" y="-28710"/>
                    <a:pt x="6973080" y="12654"/>
                    <a:pt x="7206704" y="0"/>
                  </a:cubicBezTo>
                  <a:cubicBezTo>
                    <a:pt x="7440328" y="-12654"/>
                    <a:pt x="7575751" y="23871"/>
                    <a:pt x="7685575" y="0"/>
                  </a:cubicBezTo>
                  <a:cubicBezTo>
                    <a:pt x="7795399" y="-23871"/>
                    <a:pt x="8059504" y="82836"/>
                    <a:pt x="8389100" y="0"/>
                  </a:cubicBezTo>
                  <a:cubicBezTo>
                    <a:pt x="8718696" y="-82836"/>
                    <a:pt x="8660768" y="2399"/>
                    <a:pt x="8867971" y="0"/>
                  </a:cubicBezTo>
                  <a:cubicBezTo>
                    <a:pt x="9075174" y="-2399"/>
                    <a:pt x="9393567" y="15914"/>
                    <a:pt x="9683824" y="0"/>
                  </a:cubicBezTo>
                  <a:cubicBezTo>
                    <a:pt x="9974081" y="-15914"/>
                    <a:pt x="10272041" y="81151"/>
                    <a:pt x="10499677" y="0"/>
                  </a:cubicBezTo>
                  <a:cubicBezTo>
                    <a:pt x="10727313" y="-81151"/>
                    <a:pt x="11025122" y="20336"/>
                    <a:pt x="11232763" y="0"/>
                  </a:cubicBezTo>
                  <a:cubicBezTo>
                    <a:pt x="11250544" y="184412"/>
                    <a:pt x="11220800" y="361350"/>
                    <a:pt x="11232763" y="454595"/>
                  </a:cubicBezTo>
                  <a:cubicBezTo>
                    <a:pt x="11244726" y="547841"/>
                    <a:pt x="11188414" y="790115"/>
                    <a:pt x="11232763" y="881071"/>
                  </a:cubicBezTo>
                  <a:cubicBezTo>
                    <a:pt x="11277112" y="972027"/>
                    <a:pt x="11203986" y="1159977"/>
                    <a:pt x="11232763" y="1405965"/>
                  </a:cubicBezTo>
                  <a:cubicBezTo>
                    <a:pt x="10992939" y="1415598"/>
                    <a:pt x="10843749" y="1345217"/>
                    <a:pt x="10529237" y="1405965"/>
                  </a:cubicBezTo>
                  <a:cubicBezTo>
                    <a:pt x="10214725" y="1466713"/>
                    <a:pt x="10296736" y="1390985"/>
                    <a:pt x="10162695" y="1405965"/>
                  </a:cubicBezTo>
                  <a:cubicBezTo>
                    <a:pt x="10028654" y="1420945"/>
                    <a:pt x="9732899" y="1391080"/>
                    <a:pt x="9571496" y="1405965"/>
                  </a:cubicBezTo>
                  <a:cubicBezTo>
                    <a:pt x="9410093" y="1420850"/>
                    <a:pt x="9432748" y="1391984"/>
                    <a:pt x="9317281" y="1405965"/>
                  </a:cubicBezTo>
                  <a:cubicBezTo>
                    <a:pt x="9201814" y="1419946"/>
                    <a:pt x="9172981" y="1389604"/>
                    <a:pt x="9063066" y="1405965"/>
                  </a:cubicBezTo>
                  <a:cubicBezTo>
                    <a:pt x="8953152" y="1422326"/>
                    <a:pt x="8664544" y="1336157"/>
                    <a:pt x="8471868" y="1405965"/>
                  </a:cubicBezTo>
                  <a:cubicBezTo>
                    <a:pt x="8279192" y="1475773"/>
                    <a:pt x="8273936" y="1388468"/>
                    <a:pt x="8105325" y="1405965"/>
                  </a:cubicBezTo>
                  <a:cubicBezTo>
                    <a:pt x="7936714" y="1423462"/>
                    <a:pt x="7715559" y="1372969"/>
                    <a:pt x="7401800" y="1405965"/>
                  </a:cubicBezTo>
                  <a:cubicBezTo>
                    <a:pt x="7088041" y="1438961"/>
                    <a:pt x="7184259" y="1376820"/>
                    <a:pt x="7035257" y="1405965"/>
                  </a:cubicBezTo>
                  <a:cubicBezTo>
                    <a:pt x="6886255" y="1435110"/>
                    <a:pt x="6496474" y="1342992"/>
                    <a:pt x="6331731" y="1405965"/>
                  </a:cubicBezTo>
                  <a:cubicBezTo>
                    <a:pt x="6166988" y="1468938"/>
                    <a:pt x="6194288" y="1395581"/>
                    <a:pt x="6077516" y="1405965"/>
                  </a:cubicBezTo>
                  <a:cubicBezTo>
                    <a:pt x="5960745" y="1416349"/>
                    <a:pt x="5669107" y="1360271"/>
                    <a:pt x="5373990" y="1405965"/>
                  </a:cubicBezTo>
                  <a:cubicBezTo>
                    <a:pt x="5078873" y="1451659"/>
                    <a:pt x="5092346" y="1390921"/>
                    <a:pt x="5007448" y="1405965"/>
                  </a:cubicBezTo>
                  <a:cubicBezTo>
                    <a:pt x="4922550" y="1421009"/>
                    <a:pt x="4832912" y="1403719"/>
                    <a:pt x="4753232" y="1405965"/>
                  </a:cubicBezTo>
                  <a:cubicBezTo>
                    <a:pt x="4673552" y="1408211"/>
                    <a:pt x="4474440" y="1369138"/>
                    <a:pt x="4386690" y="1405965"/>
                  </a:cubicBezTo>
                  <a:cubicBezTo>
                    <a:pt x="4298940" y="1442792"/>
                    <a:pt x="4020172" y="1377555"/>
                    <a:pt x="3683164" y="1405965"/>
                  </a:cubicBezTo>
                  <a:cubicBezTo>
                    <a:pt x="3346156" y="1434375"/>
                    <a:pt x="3458789" y="1396423"/>
                    <a:pt x="3316621" y="1405965"/>
                  </a:cubicBezTo>
                  <a:cubicBezTo>
                    <a:pt x="3174453" y="1415507"/>
                    <a:pt x="3133632" y="1394182"/>
                    <a:pt x="3062406" y="1405965"/>
                  </a:cubicBezTo>
                  <a:cubicBezTo>
                    <a:pt x="2991181" y="1417748"/>
                    <a:pt x="2794930" y="1366092"/>
                    <a:pt x="2695863" y="1405965"/>
                  </a:cubicBezTo>
                  <a:cubicBezTo>
                    <a:pt x="2596796" y="1445838"/>
                    <a:pt x="2413466" y="1404399"/>
                    <a:pt x="2216993" y="1405965"/>
                  </a:cubicBezTo>
                  <a:cubicBezTo>
                    <a:pt x="2020520" y="1407531"/>
                    <a:pt x="1867807" y="1343707"/>
                    <a:pt x="1625795" y="1405965"/>
                  </a:cubicBezTo>
                  <a:cubicBezTo>
                    <a:pt x="1383783" y="1468223"/>
                    <a:pt x="1357098" y="1397069"/>
                    <a:pt x="1259252" y="1405965"/>
                  </a:cubicBezTo>
                  <a:cubicBezTo>
                    <a:pt x="1161406" y="1414861"/>
                    <a:pt x="484477" y="1394479"/>
                    <a:pt x="0" y="1405965"/>
                  </a:cubicBezTo>
                  <a:cubicBezTo>
                    <a:pt x="-41326" y="1258984"/>
                    <a:pt x="28179" y="1035149"/>
                    <a:pt x="0" y="937310"/>
                  </a:cubicBezTo>
                  <a:cubicBezTo>
                    <a:pt x="-28179" y="839471"/>
                    <a:pt x="2971" y="630553"/>
                    <a:pt x="0" y="468655"/>
                  </a:cubicBezTo>
                  <a:cubicBezTo>
                    <a:pt x="-2971" y="306758"/>
                    <a:pt x="23160" y="121162"/>
                    <a:pt x="0" y="0"/>
                  </a:cubicBezTo>
                  <a:close/>
                </a:path>
              </a:pathLst>
            </a:custGeom>
            <a:solidFill>
              <a:schemeClr val="lt1"/>
            </a:solidFill>
            <a:ln w="19050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prstGeom prst="rect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</p:spPr>
          <p:txBody>
            <a:bodyPr rot="0" spcFirstLastPara="0" vert="horz" wrap="square" lIns="96012" tIns="48006" rIns="96012" bIns="4800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840"/>
                </a:spcAft>
              </a:pPr>
              <a:r>
                <a:rPr lang="fr-CH" sz="4000" kern="100" spc="105" dirty="0">
                  <a:latin typeface="American Typewriter" panose="02090604020004020304" pitchFamily="18" charset="77"/>
                  <a:ea typeface="Aptos" panose="020B0004020202020204" pitchFamily="34" charset="0"/>
                  <a:cs typeface="Times New Roman" panose="02020603050405020304" pitchFamily="18" charset="0"/>
                </a:rPr>
                <a:t>RESPONSABLE  </a:t>
              </a:r>
              <a:r>
                <a:rPr lang="fr-CH" sz="4000" b="1" kern="100" spc="315" dirty="0">
                  <a:latin typeface="American Typewriter" panose="02090604020004020304" pitchFamily="18" charset="77"/>
                  <a:ea typeface="Aptos" panose="020B0004020202020204" pitchFamily="34" charset="0"/>
                  <a:cs typeface="Times New Roman" panose="02020603050405020304" pitchFamily="18" charset="0"/>
                </a:rPr>
                <a:t>QUALITÉ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7774010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</TotalTime>
  <Words>134</Words>
  <Application>Microsoft Macintosh PowerPoint</Application>
  <PresentationFormat>A3 (297 x 420 mm)</PresentationFormat>
  <Paragraphs>20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American Typewriter</vt:lpstr>
      <vt:lpstr>Aptos</vt:lpstr>
      <vt:lpstr>Aptos Display</vt:lpstr>
      <vt:lpstr>Arial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Urtasun Omar</dc:creator>
  <cp:lastModifiedBy>Urtasun Omar</cp:lastModifiedBy>
  <cp:revision>3</cp:revision>
  <cp:lastPrinted>2026-03-02T21:29:01Z</cp:lastPrinted>
  <dcterms:created xsi:type="dcterms:W3CDTF">2026-03-02T20:50:26Z</dcterms:created>
  <dcterms:modified xsi:type="dcterms:W3CDTF">2026-03-02T21:50:37Z</dcterms:modified>
</cp:coreProperties>
</file>